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  <p:sldMasterId id="2147483649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1pPr>
    <a:lvl2pPr marL="228600"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2pPr>
    <a:lvl3pPr marL="457200"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3pPr>
    <a:lvl4pPr marL="685800" indent="6858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4pPr>
    <a:lvl5pPr marL="914400" indent="9144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5pPr>
    <a:lvl6pPr marL="22860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6pPr>
    <a:lvl7pPr marL="27432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7pPr>
    <a:lvl8pPr marL="32004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8pPr>
    <a:lvl9pPr marL="36576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2000" y="-7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Avenir Roman" charset="0"/>
              </a:rPr>
              <a:t>Second level</a:t>
            </a:r>
          </a:p>
          <a:p>
            <a:pPr lvl="2"/>
            <a:r>
              <a:rPr lang="en-US" noProof="0" smtClean="0">
                <a:sym typeface="Avenir Roman" charset="0"/>
              </a:rPr>
              <a:t>Third level</a:t>
            </a:r>
          </a:p>
          <a:p>
            <a:pPr lvl="3"/>
            <a:r>
              <a:rPr lang="en-US" noProof="0" smtClean="0">
                <a:sym typeface="Avenir Roman" charset="0"/>
              </a:rPr>
              <a:t>Fourth level</a:t>
            </a:r>
          </a:p>
          <a:p>
            <a:pPr lvl="4"/>
            <a:r>
              <a:rPr lang="en-US" noProof="0" smtClean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7915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ＭＳ Ｐゴシック" charset="0"/>
        <a:cs typeface="Avenir Roman" charset="0"/>
        <a:sym typeface="Avenir Roman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88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1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350" y="444500"/>
            <a:ext cx="2774950" cy="844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2500" y="444500"/>
            <a:ext cx="8172450" cy="844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14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61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51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256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88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73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43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345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02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2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6537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72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2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112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9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4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02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18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154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3.4 TITLE 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" r="8687"/>
          <a:stretch>
            <a:fillRect/>
          </a:stretch>
        </p:blipFill>
        <p:spPr bwMode="auto">
          <a:xfrm>
            <a:off x="-203200" y="0"/>
            <a:ext cx="13488988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3.4 background slid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9050"/>
            <a:ext cx="13295313" cy="975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2243582" y="3733800"/>
            <a:ext cx="9059418" cy="208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9pPr>
          </a:lstStyle>
          <a:p>
            <a:pPr algn="l"/>
            <a:r>
              <a:rPr lang="en-US" sz="4800" b="1" i="1" baseline="30000" dirty="0">
                <a:latin typeface="Arial" charset="0"/>
                <a:cs typeface="Arial" charset="0"/>
              </a:rPr>
              <a:t>And He said to them, “The harvest is plentiful, but the laborers are few. Therefore pray earnestly to the Lord of the harvest to send out laborers into His harvest.” </a:t>
            </a:r>
          </a:p>
          <a:p>
            <a:pPr algn="l"/>
            <a:endParaRPr lang="en-US" sz="4800" b="1" i="1" baseline="30000" dirty="0">
              <a:latin typeface="Arial" charset="0"/>
              <a:cs typeface="Arial" charset="0"/>
            </a:endParaRPr>
          </a:p>
          <a:p>
            <a:pPr algn="l"/>
            <a:r>
              <a:rPr lang="en-US" sz="4800" b="1" baseline="30000" dirty="0">
                <a:latin typeface="Arial" charset="0"/>
                <a:cs typeface="Arial" charset="0"/>
              </a:rPr>
              <a:t>Luke 10:2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3.4 background slid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9050"/>
            <a:ext cx="13295313" cy="975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/>
          <p:cNvSpPr>
            <a:spLocks/>
          </p:cNvSpPr>
          <p:nvPr/>
        </p:nvSpPr>
        <p:spPr bwMode="auto">
          <a:xfrm>
            <a:off x="1968500" y="1600200"/>
            <a:ext cx="9067800" cy="6284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Servants have a mission. </a:t>
            </a:r>
          </a:p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Serving isn’t always safe.</a:t>
            </a:r>
          </a:p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Serving brings great joy!</a:t>
            </a:r>
          </a:p>
          <a:p>
            <a:pPr algn="l">
              <a:defRPr/>
            </a:pPr>
            <a:endParaRPr lang="en-US" sz="4800" b="1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4" descr="3.4 background slid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9050"/>
            <a:ext cx="13295313" cy="975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utoShape 4"/>
          <p:cNvSpPr>
            <a:spLocks/>
          </p:cNvSpPr>
          <p:nvPr/>
        </p:nvSpPr>
        <p:spPr bwMode="auto">
          <a:xfrm>
            <a:off x="482600" y="1600200"/>
            <a:ext cx="11098213" cy="2159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8000" dirty="0">
                <a:cs typeface="Helvetica Light" charset="0"/>
              </a:rPr>
              <a:t>Enter Content </a:t>
            </a:r>
            <a:r>
              <a:rPr lang="en-US" sz="8000" dirty="0" err="1">
                <a:cs typeface="Helvetica Light" charset="0"/>
              </a:rPr>
              <a:t>Here.</a:t>
            </a:r>
            <a:endParaRPr lang="en-US" dirty="0">
              <a:cs typeface="Helvetica Light" charset="0"/>
            </a:endParaRPr>
          </a:p>
        </p:txBody>
      </p:sp>
      <p:sp>
        <p:nvSpPr>
          <p:cNvPr id="7173" name="AutoShape 5"/>
          <p:cNvSpPr>
            <a:spLocks/>
          </p:cNvSpPr>
          <p:nvPr/>
        </p:nvSpPr>
        <p:spPr bwMode="auto">
          <a:xfrm>
            <a:off x="2463800" y="2590800"/>
            <a:ext cx="9840913" cy="6284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here.</a:t>
            </a:r>
          </a:p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</a:t>
            </a:r>
          </a:p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69</Words>
  <Application>Microsoft Macintosh PowerPoint</Application>
  <PresentationFormat>Custom</PresentationFormat>
  <Paragraphs>10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Helvetica Light</vt:lpstr>
      <vt:lpstr>ＭＳ Ｐゴシック</vt:lpstr>
      <vt:lpstr>Arial</vt:lpstr>
      <vt:lpstr>Avenir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Kasey Lewis</cp:lastModifiedBy>
  <cp:revision>33</cp:revision>
  <dcterms:modified xsi:type="dcterms:W3CDTF">2018-05-01T17:16:10Z</dcterms:modified>
</cp:coreProperties>
</file>