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5" d="100"/>
          <a:sy n="65" d="100"/>
        </p:scale>
        <p:origin x="-2000" y="-7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4144897201"/>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17524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075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500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95251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441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4750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5778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7689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6465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722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930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3015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8941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520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02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656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797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975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844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76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796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3874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3.5 Title SLide.pdf"/>
          <p:cNvPicPr>
            <a:picLocks noChangeAspect="1"/>
          </p:cNvPicPr>
          <p:nvPr/>
        </p:nvPicPr>
        <p:blipFill>
          <a:blip r:embed="rId2">
            <a:extLst>
              <a:ext uri="{28A0092B-C50C-407E-A947-70E740481C1C}">
                <a14:useLocalDpi xmlns:a14="http://schemas.microsoft.com/office/drawing/2010/main" val="0"/>
              </a:ext>
            </a:extLst>
          </a:blip>
          <a:srcRect l="2405" r="9622"/>
          <a:stretch>
            <a:fillRect/>
          </a:stretch>
        </p:blipFill>
        <p:spPr bwMode="auto">
          <a:xfrm>
            <a:off x="0" y="0"/>
            <a:ext cx="13004800" cy="978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3.5 Background slid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842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2"/>
          <p:cNvSpPr txBox="1">
            <a:spLocks noChangeArrowheads="1"/>
          </p:cNvSpPr>
          <p:nvPr/>
        </p:nvSpPr>
        <p:spPr bwMode="auto">
          <a:xfrm>
            <a:off x="2463800" y="3200400"/>
            <a:ext cx="8458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But the Lord answered her, “Martha, Martha, you are anxious and troubled about many things, but one thing is necessary. Mary has chosen the good portion, which will not be taken away from her.” </a:t>
            </a:r>
          </a:p>
          <a:p>
            <a:pPr algn="l"/>
            <a:endParaRPr lang="en-US" sz="4800" b="1" i="1" baseline="30000" dirty="0">
              <a:latin typeface="Arial" charset="0"/>
              <a:cs typeface="Arial" charset="0"/>
            </a:endParaRPr>
          </a:p>
          <a:p>
            <a:pPr algn="l"/>
            <a:r>
              <a:rPr lang="en-US" sz="4800" b="1" baseline="30000" dirty="0">
                <a:latin typeface="Arial" charset="0"/>
                <a:cs typeface="Arial" charset="0"/>
              </a:rPr>
              <a:t>Luke 10:41-42</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3.5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842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p:cNvSpPr>
          <p:nvPr/>
        </p:nvSpPr>
        <p:spPr bwMode="auto">
          <a:xfrm>
            <a:off x="1416050" y="1600200"/>
            <a:ext cx="10172700"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Mary listened to Jesus.  </a:t>
            </a:r>
          </a:p>
          <a:p>
            <a:pPr marL="685800" indent="-685800" algn="l">
              <a:buFont typeface="Arial"/>
              <a:buChar char="•"/>
              <a:defRPr/>
            </a:pPr>
            <a:r>
              <a:rPr lang="en-US" sz="4800" b="1" dirty="0">
                <a:latin typeface="Arial"/>
                <a:cs typeface="Arial"/>
              </a:rPr>
              <a:t>Martha </a:t>
            </a:r>
            <a:r>
              <a:rPr lang="en-US" sz="4800" b="1">
                <a:latin typeface="Arial"/>
                <a:cs typeface="Arial"/>
              </a:rPr>
              <a:t>was </a:t>
            </a:r>
            <a:r>
              <a:rPr lang="en-US" sz="4800" b="1">
                <a:latin typeface="Arial"/>
                <a:cs typeface="Arial"/>
              </a:rPr>
              <a:t>distracted.</a:t>
            </a:r>
            <a:endParaRPr lang="en-US" sz="4800" b="1" dirty="0">
              <a:latin typeface="Arial"/>
              <a:cs typeface="Arial"/>
            </a:endParaRPr>
          </a:p>
          <a:p>
            <a:pPr marL="685800" indent="-685800" algn="l">
              <a:buFont typeface="Arial"/>
              <a:buChar char="•"/>
              <a:defRPr/>
            </a:pPr>
            <a:r>
              <a:rPr lang="en-US" sz="4800" b="1" dirty="0">
                <a:latin typeface="Arial"/>
                <a:cs typeface="Arial"/>
              </a:rPr>
              <a:t>Choose Jesus, not your worries. </a:t>
            </a:r>
          </a:p>
          <a:p>
            <a:pPr algn="l">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4" descr="3.5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842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cs typeface="Helvetica Light" charset="0"/>
              </a:rPr>
              <a:t>Enter Content </a:t>
            </a:r>
            <a:r>
              <a:rPr lang="en-US" sz="8000" dirty="0" err="1">
                <a:cs typeface="Helvetica Light" charset="0"/>
              </a:rPr>
              <a:t>Here.</a:t>
            </a:r>
            <a:endParaRPr lang="en-US" dirty="0">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615</TotalTime>
  <Words>79</Words>
  <Application>Microsoft Macintosh PowerPoint</Application>
  <PresentationFormat>Custom</PresentationFormat>
  <Paragraphs>10</Paragraphs>
  <Slides>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Helvetica Light</vt:lpstr>
      <vt:lpstr>ＭＳ Ｐゴシック</vt:lpstr>
      <vt:lpstr>Arial</vt:lpstr>
      <vt:lpstr>Avenir Roman</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34</cp:revision>
  <dcterms:modified xsi:type="dcterms:W3CDTF">2018-05-01T17:20:38Z</dcterms:modified>
</cp:coreProperties>
</file>