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1759470446"/>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249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34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857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165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14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270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459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39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6764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187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367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1645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8850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750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489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4433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2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05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787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52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423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908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7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3012738"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_Background_20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5122" name="TextBox 2"/>
          <p:cNvSpPr txBox="1">
            <a:spLocks noChangeArrowheads="1"/>
          </p:cNvSpPr>
          <p:nvPr/>
        </p:nvSpPr>
        <p:spPr bwMode="auto">
          <a:xfrm>
            <a:off x="1930400" y="2743200"/>
            <a:ext cx="8991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 “Blessed is the King who comes in the name of the Lord! Peace in heaven and glory in the highest!” And some of the Pharisees in the crowd said to Him, “Teacher, rebuke Your disciples.” He answered, “I tell you, if these were silent, the very stones would cry out.”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19:38-40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7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4" name="AutoShape 5"/>
          <p:cNvSpPr>
            <a:spLocks/>
          </p:cNvSpPr>
          <p:nvPr/>
        </p:nvSpPr>
        <p:spPr bwMode="auto">
          <a:xfrm>
            <a:off x="3006725" y="1600200"/>
            <a:ext cx="699135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a:t>
            </a:r>
            <a:r>
              <a:rPr lang="en-US" sz="4800" b="1" dirty="0" smtClean="0">
                <a:latin typeface="Arial"/>
                <a:cs typeface="Arial"/>
              </a:rPr>
              <a:t>ride</a:t>
            </a:r>
            <a:endParaRPr lang="en-US" sz="4800" b="1" dirty="0">
              <a:latin typeface="Arial"/>
              <a:cs typeface="Arial"/>
            </a:endParaRPr>
          </a:p>
          <a:p>
            <a:pPr marL="685800" indent="-685800" algn="l">
              <a:buFont typeface="Arial"/>
              <a:buChar char="•"/>
              <a:defRPr/>
            </a:pPr>
            <a:r>
              <a:rPr lang="en-US" sz="4800" b="1" dirty="0">
                <a:latin typeface="Arial"/>
                <a:cs typeface="Arial"/>
              </a:rPr>
              <a:t>Jesus’ entry </a:t>
            </a:r>
          </a:p>
          <a:p>
            <a:pPr marL="685800" indent="-685800" algn="l">
              <a:buFont typeface="Arial"/>
              <a:buChar char="•"/>
              <a:defRPr/>
            </a:pPr>
            <a:r>
              <a:rPr lang="en-US" sz="4800" b="1">
                <a:latin typeface="Arial"/>
                <a:cs typeface="Arial"/>
              </a:rPr>
              <a:t>Servant’s </a:t>
            </a:r>
            <a:r>
              <a:rPr lang="en-US" sz="4800" b="1" smtClean="0">
                <a:latin typeface="Arial"/>
                <a:cs typeface="Arial"/>
              </a:rPr>
              <a:t>response </a:t>
            </a:r>
            <a:endParaRPr lang="en-US" sz="4800" b="1" dirty="0">
              <a:latin typeface="Arial"/>
              <a:cs typeface="Arial"/>
            </a:endParaRP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627</TotalTime>
  <Words>94</Words>
  <Application>Microsoft Macintosh PowerPoint</Application>
  <PresentationFormat>Custom</PresentationFormat>
  <Paragraphs>10</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35</cp:revision>
  <dcterms:modified xsi:type="dcterms:W3CDTF">2018-05-22T15:15:42Z</dcterms:modified>
</cp:coreProperties>
</file>