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Lst>
  <p:notesMasterIdLst>
    <p:notesMasterId r:id="rId7"/>
  </p:notesMasterIdLst>
  <p:sldIdLst>
    <p:sldId id="256" r:id="rId3"/>
    <p:sldId id="257" r:id="rId4"/>
    <p:sldId id="258" r:id="rId5"/>
    <p:sldId id="259" r:id="rId6"/>
  </p:sldIdLst>
  <p:sldSz cx="13004800" cy="9753600"/>
  <p:notesSz cx="6858000" cy="9144000"/>
  <p:defaultTextStyle>
    <a:defPPr>
      <a:defRPr lang="en-US"/>
    </a:defPPr>
    <a:lvl1pPr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1pPr>
    <a:lvl2pPr marL="228600" indent="2286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2pPr>
    <a:lvl3pPr marL="457200" indent="4572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3pPr>
    <a:lvl4pPr marL="685800" indent="6858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4pPr>
    <a:lvl5pPr marL="914400" indent="9144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5pPr>
    <a:lvl6pPr marL="22860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6pPr>
    <a:lvl7pPr marL="27432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7pPr>
    <a:lvl8pPr marL="32004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8pPr>
    <a:lvl9pPr marL="36576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5" d="100"/>
          <a:sy n="65" d="100"/>
        </p:scale>
        <p:origin x="-792" y="-24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notesMaster" Target="notesMasters/notesMaster1.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sym typeface="Avenir Roman" charset="0"/>
              </a:rPr>
              <a:t>Click to edit Master text styles</a:t>
            </a:r>
          </a:p>
          <a:p>
            <a:pPr lvl="1"/>
            <a:r>
              <a:rPr lang="en-US" noProof="0" smtClean="0">
                <a:sym typeface="Avenir Roman" charset="0"/>
              </a:rPr>
              <a:t>Second level</a:t>
            </a:r>
          </a:p>
          <a:p>
            <a:pPr lvl="2"/>
            <a:r>
              <a:rPr lang="en-US" noProof="0" smtClean="0">
                <a:sym typeface="Avenir Roman" charset="0"/>
              </a:rPr>
              <a:t>Third level</a:t>
            </a:r>
          </a:p>
          <a:p>
            <a:pPr lvl="3"/>
            <a:r>
              <a:rPr lang="en-US" noProof="0" smtClean="0">
                <a:sym typeface="Avenir Roman" charset="0"/>
              </a:rPr>
              <a:t>Fourth level</a:t>
            </a:r>
          </a:p>
          <a:p>
            <a:pPr lvl="4"/>
            <a:r>
              <a:rPr lang="en-US" noProof="0" smtClean="0">
                <a:sym typeface="Avenir Roman" charset="0"/>
              </a:rPr>
              <a:t>Fifth level</a:t>
            </a:r>
          </a:p>
        </p:txBody>
      </p:sp>
    </p:spTree>
    <p:extLst>
      <p:ext uri="{BB962C8B-B14F-4D97-AF65-F5344CB8AC3E}">
        <p14:creationId xmlns:p14="http://schemas.microsoft.com/office/powerpoint/2010/main" val="3493964793"/>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ＭＳ Ｐゴシック" charset="0"/>
        <a:cs typeface="Avenir Roman"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91722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7060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350" y="444500"/>
            <a:ext cx="2774950" cy="844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52500" y="444500"/>
            <a:ext cx="8172450" cy="844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7941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07317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6042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66678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2382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6847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36600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257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913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7810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6103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084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4145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4974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525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773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6139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7807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120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2574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48842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Helvetica Light" charset="0"/>
              </a:rPr>
              <a:t>Click to edit Master title style</a:t>
            </a:r>
          </a:p>
        </p:txBody>
      </p:sp>
      <p:sp>
        <p:nvSpPr>
          <p:cNvPr id="2050" name="Rectangle 2"/>
          <p:cNvSpPr>
            <a:spLocks noGrp="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4.1_SlideTitle_20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13055600" cy="979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4.1_Background_20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23850" cy="977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Box 2"/>
          <p:cNvSpPr txBox="1">
            <a:spLocks noChangeArrowheads="1"/>
          </p:cNvSpPr>
          <p:nvPr/>
        </p:nvSpPr>
        <p:spPr bwMode="auto">
          <a:xfrm>
            <a:off x="2235200" y="2895600"/>
            <a:ext cx="914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l"/>
            <a:r>
              <a:rPr lang="en-US" sz="4800" b="1" i="1" baseline="30000" dirty="0">
                <a:latin typeface="Arial" charset="0"/>
                <a:cs typeface="Arial" charset="0"/>
              </a:rPr>
              <a:t>But not so with you. Rather, let the greatest among you become as the youngest, and the leader as one who serves. For who is the greater, one who reclines at table or one who serves? Is it not the one who reclines at table? But I am among you as </a:t>
            </a:r>
            <a:r>
              <a:rPr lang="en-US" sz="4800" b="1" i="1" baseline="30000">
                <a:latin typeface="Arial" charset="0"/>
                <a:cs typeface="Arial" charset="0"/>
              </a:rPr>
              <a:t>the </a:t>
            </a:r>
            <a:r>
              <a:rPr lang="en-US" sz="4800" b="1" i="1" baseline="30000" smtClean="0">
                <a:latin typeface="Arial" charset="0"/>
                <a:cs typeface="Arial" charset="0"/>
              </a:rPr>
              <a:t>one </a:t>
            </a:r>
            <a:r>
              <a:rPr lang="en-US" sz="4800" b="1" i="1" baseline="30000" dirty="0">
                <a:latin typeface="Arial" charset="0"/>
                <a:cs typeface="Arial" charset="0"/>
              </a:rPr>
              <a:t>who serves.</a:t>
            </a:r>
          </a:p>
          <a:p>
            <a:pPr algn="l"/>
            <a:r>
              <a:rPr lang="en-US" sz="4800" b="1" i="1" baseline="30000" dirty="0">
                <a:latin typeface="Arial" charset="0"/>
                <a:cs typeface="Arial" charset="0"/>
              </a:rPr>
              <a:t> </a:t>
            </a:r>
            <a:endParaRPr lang="en-US" sz="4800" b="1" baseline="30000" dirty="0">
              <a:latin typeface="Arial" charset="0"/>
              <a:cs typeface="Arial" charset="0"/>
            </a:endParaRPr>
          </a:p>
          <a:p>
            <a:pPr algn="l"/>
            <a:r>
              <a:rPr lang="en-US" sz="4800" b="1" baseline="30000" dirty="0">
                <a:latin typeface="Arial" charset="0"/>
                <a:cs typeface="Arial" charset="0"/>
              </a:rPr>
              <a:t>Luke 22:26-27</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4" descr="4.1_Background_20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23850" cy="977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
          <p:cNvSpPr>
            <a:spLocks/>
          </p:cNvSpPr>
          <p:nvPr/>
        </p:nvSpPr>
        <p:spPr bwMode="auto">
          <a:xfrm>
            <a:off x="1720850" y="1716088"/>
            <a:ext cx="9563100" cy="6284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685800" indent="-685800" algn="l">
              <a:buFont typeface="Arial"/>
              <a:buChar char="•"/>
              <a:defRPr/>
            </a:pPr>
            <a:r>
              <a:rPr lang="en-US" sz="4800" b="1" dirty="0">
                <a:latin typeface="Arial"/>
                <a:cs typeface="Arial"/>
              </a:rPr>
              <a:t>Jesus and His disciples celebrate Passover. </a:t>
            </a:r>
          </a:p>
          <a:p>
            <a:pPr marL="685800" indent="-685800" algn="l">
              <a:buFont typeface="Arial"/>
              <a:buChar char="•"/>
              <a:defRPr/>
            </a:pPr>
            <a:r>
              <a:rPr lang="en-US" sz="4800" b="1" dirty="0">
                <a:latin typeface="Arial"/>
                <a:cs typeface="Arial"/>
              </a:rPr>
              <a:t>The disciples don’t get it.</a:t>
            </a:r>
          </a:p>
          <a:p>
            <a:pPr marL="685800" indent="-685800" algn="l">
              <a:buFont typeface="Arial"/>
              <a:buChar char="•"/>
              <a:defRPr/>
            </a:pPr>
            <a:r>
              <a:rPr lang="en-US" sz="4800" b="1" dirty="0">
                <a:latin typeface="Arial"/>
                <a:cs typeface="Arial"/>
              </a:rPr>
              <a:t>Jesus demonstrates humility.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4" descr="4.1_Background_20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23850" cy="977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AutoShape 4"/>
          <p:cNvSpPr>
            <a:spLocks/>
          </p:cNvSpPr>
          <p:nvPr/>
        </p:nvSpPr>
        <p:spPr bwMode="auto">
          <a:xfrm>
            <a:off x="482600" y="1600200"/>
            <a:ext cx="11098213" cy="2159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8000" dirty="0">
                <a:solidFill>
                  <a:schemeClr val="tx1"/>
                </a:solidFill>
                <a:cs typeface="Helvetica Light" charset="0"/>
              </a:rPr>
              <a:t>Enter Content </a:t>
            </a:r>
            <a:r>
              <a:rPr lang="en-US" sz="8000" dirty="0" err="1">
                <a:solidFill>
                  <a:schemeClr val="tx1"/>
                </a:solidFill>
                <a:cs typeface="Helvetica Light" charset="0"/>
              </a:rPr>
              <a:t>Here.</a:t>
            </a:r>
            <a:endParaRPr lang="en-US" dirty="0">
              <a:solidFill>
                <a:schemeClr val="tx1"/>
              </a:solidFill>
              <a:cs typeface="Helvetica Light" charset="0"/>
            </a:endParaRPr>
          </a:p>
        </p:txBody>
      </p:sp>
      <p:sp>
        <p:nvSpPr>
          <p:cNvPr id="7173" name="AutoShape 5"/>
          <p:cNvSpPr>
            <a:spLocks/>
          </p:cNvSpPr>
          <p:nvPr/>
        </p:nvSpPr>
        <p:spPr bwMode="auto">
          <a:xfrm>
            <a:off x="2463800" y="2857500"/>
            <a:ext cx="9840913" cy="628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1_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411</TotalTime>
  <Words>101</Words>
  <Application>Microsoft Macintosh PowerPoint</Application>
  <PresentationFormat>Custom</PresentationFormat>
  <Paragraphs>10</Paragraphs>
  <Slides>4</Slides>
  <Notes>0</Notes>
  <HiddenSlides>0</HiddenSlides>
  <MMClips>0</MMClips>
  <ScaleCrop>false</ScaleCrop>
  <HeadingPairs>
    <vt:vector size="4" baseType="variant">
      <vt:variant>
        <vt:lpstr>Theme</vt:lpstr>
      </vt:variant>
      <vt:variant>
        <vt:i4>2</vt:i4>
      </vt:variant>
      <vt:variant>
        <vt:lpstr>Slide Titles</vt:lpstr>
      </vt:variant>
      <vt:variant>
        <vt:i4>4</vt:i4>
      </vt:variant>
    </vt:vector>
  </HeadingPairs>
  <TitlesOfParts>
    <vt:vector size="6" baseType="lpstr">
      <vt:lpstr>Office Theme</vt:lpstr>
      <vt:lpstr>1_Office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Kasey Lewis</cp:lastModifiedBy>
  <cp:revision>22</cp:revision>
  <dcterms:modified xsi:type="dcterms:W3CDTF">2018-05-22T15:22:22Z</dcterms:modified>
</cp:coreProperties>
</file>