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2000" y="-72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03011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2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17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38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380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31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6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696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0688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014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1278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52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61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754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25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14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49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694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1456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220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2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2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311400" y="3200400"/>
            <a:ext cx="84582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“If You are the Christ, tell us.” But He said to them, “If I tell you, you will not believe, and if I ask you, you will not answer. But from now on the Son of Man shall be seated at the right hand of the power of God.” </a:t>
            </a:r>
          </a:p>
          <a:p>
            <a:pPr algn="l"/>
            <a:endParaRPr lang="en-US" sz="4800" b="1" i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22:67-69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2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1349375" y="1716088"/>
            <a:ext cx="1030605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appears before the council.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appears before Pilate.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appears before Herod.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appears before the crowd.</a:t>
            </a:r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2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103</Words>
  <Application>Microsoft Macintosh PowerPoint</Application>
  <PresentationFormat>Custom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32</cp:revision>
  <dcterms:modified xsi:type="dcterms:W3CDTF">2018-05-07T14:57:20Z</dcterms:modified>
</cp:coreProperties>
</file>