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356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3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1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0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90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73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5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2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3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153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03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8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655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02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34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5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3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4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68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40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3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67"/>
            <a:ext cx="13131800" cy="98534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046"/>
            <a:ext cx="13208001" cy="9910645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463800" y="3846255"/>
            <a:ext cx="8305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Jesus said, “Father, forgive them,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/>
            </a:r>
            <a:br>
              <a:rPr lang="en-US" sz="4800" b="1" i="1" baseline="30000" dirty="0" smtClean="0">
                <a:latin typeface="Arial" charset="0"/>
                <a:cs typeface="Arial" charset="0"/>
              </a:rPr>
            </a:br>
            <a:r>
              <a:rPr lang="en-US" sz="4800" b="1" i="1" baseline="30000" dirty="0" smtClean="0">
                <a:latin typeface="Arial" charset="0"/>
                <a:cs typeface="Arial" charset="0"/>
              </a:rPr>
              <a:t>for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they know not what they do.” And they cast lots to divide His garments.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23:34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400"/>
            <a:ext cx="13201811" cy="99060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406525" y="2840038"/>
            <a:ext cx="10191750" cy="4073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crucified.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fully </a:t>
            </a:r>
            <a:r>
              <a:rPr lang="en-US" sz="4800" b="1" dirty="0">
                <a:latin typeface="Arial"/>
                <a:cs typeface="Arial"/>
              </a:rPr>
              <a:t>committed.</a:t>
            </a:r>
            <a:r>
              <a:rPr lang="en-US" sz="4800" baseline="30000" dirty="0"/>
              <a:t>. </a:t>
            </a:r>
            <a:endParaRPr lang="en-US" sz="4800" baseline="30000" dirty="0"/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400"/>
            <a:ext cx="13201811" cy="99060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34</Words>
  <Application>Microsoft Macintosh PowerPoint</Application>
  <PresentationFormat>Custom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31</cp:revision>
  <dcterms:modified xsi:type="dcterms:W3CDTF">2018-05-07T15:21:48Z</dcterms:modified>
</cp:coreProperties>
</file>