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000" y="-7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1897353382"/>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0264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106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1170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2723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429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9989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59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288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2952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82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873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076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6378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919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10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733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830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051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060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28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221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26324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4.4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131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4.4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13244513"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2387600" y="2603500"/>
            <a:ext cx="8382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It was now about the sixth hour, and there was darkness over the whole land until the ninth hour, while the sun’s light failed. And the curtain of the temple was torn in two. Then Jesus, calling out with a loud voice, said, “Father, into Your hands I commit My spirit!” And having said this He breathed His last. </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23:44-46</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4.4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13244513"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2178050" y="1716088"/>
            <a:ext cx="8648700" cy="6284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Jesus died on the cross.</a:t>
            </a:r>
          </a:p>
          <a:p>
            <a:pPr marL="685800" indent="-685800" algn="l">
              <a:buFont typeface="Arial"/>
              <a:buChar char="•"/>
              <a:defRPr/>
            </a:pPr>
            <a:r>
              <a:rPr lang="en-US" sz="4800" b="1" dirty="0">
                <a:latin typeface="Arial"/>
                <a:cs typeface="Arial"/>
              </a:rPr>
              <a:t>Jesus was buried. </a:t>
            </a:r>
          </a:p>
          <a:p>
            <a:pPr marL="685800" indent="-685800" algn="l">
              <a:buFont typeface="Arial"/>
              <a:buChar char="•"/>
              <a:defRPr/>
            </a:pPr>
            <a:r>
              <a:rPr lang="en-US" sz="4800" b="1" dirty="0">
                <a:latin typeface="Arial"/>
                <a:cs typeface="Arial"/>
              </a:rPr>
              <a:t>Jesus’ service mattered.</a:t>
            </a:r>
          </a:p>
          <a:p>
            <a:pPr marL="685800" indent="-685800" algn="l">
              <a:buFont typeface="Arial"/>
              <a:buChar char="•"/>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descr="4.4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13244513"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solidFill>
                  <a:schemeClr val="tx1"/>
                </a:solidFill>
                <a:cs typeface="Helvetica Light" charset="0"/>
              </a:rPr>
              <a:t>Enter Content </a:t>
            </a:r>
            <a:r>
              <a:rPr lang="en-US" sz="8000" dirty="0" err="1">
                <a:solidFill>
                  <a:schemeClr val="tx1"/>
                </a:solidFill>
                <a:cs typeface="Helvetica Light" charset="0"/>
              </a:rPr>
              <a:t>Here.</a:t>
            </a:r>
            <a:endParaRPr lang="en-US" dirty="0">
              <a:solidFill>
                <a:schemeClr val="tx1"/>
              </a:solidFill>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TotalTime>
  <Words>106</Words>
  <Application>Microsoft Macintosh PowerPoint</Application>
  <PresentationFormat>Custom</PresentationFormat>
  <Paragraphs>10</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31</cp:revision>
  <dcterms:modified xsi:type="dcterms:W3CDTF">2018-05-07T15:32:26Z</dcterms:modified>
</cp:coreProperties>
</file>