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Lst>
  <p:notesMasterIdLst>
    <p:notesMasterId r:id="rId7"/>
  </p:notesMasterIdLst>
  <p:sldIdLst>
    <p:sldId id="256" r:id="rId3"/>
    <p:sldId id="257" r:id="rId4"/>
    <p:sldId id="258" r:id="rId5"/>
    <p:sldId id="259" r:id="rId6"/>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1pPr>
    <a:lvl2pPr marL="2286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2pPr>
    <a:lvl3pPr marL="4572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3pPr>
    <a:lvl4pPr marL="685800" indent="6858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4pPr>
    <a:lvl5pPr marL="914400" indent="9144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2000" y="-72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Avenir Roman" charset="0"/>
              </a:rPr>
              <a:t>Click to edit Master text styles</a:t>
            </a:r>
          </a:p>
          <a:p>
            <a:pPr lvl="1"/>
            <a:r>
              <a:rPr lang="en-US" noProof="0" smtClean="0">
                <a:sym typeface="Avenir Roman" charset="0"/>
              </a:rPr>
              <a:t>Second level</a:t>
            </a:r>
          </a:p>
          <a:p>
            <a:pPr lvl="2"/>
            <a:r>
              <a:rPr lang="en-US" noProof="0" smtClean="0">
                <a:sym typeface="Avenir Roman" charset="0"/>
              </a:rPr>
              <a:t>Third level</a:t>
            </a:r>
          </a:p>
          <a:p>
            <a:pPr lvl="3"/>
            <a:r>
              <a:rPr lang="en-US" noProof="0" smtClean="0">
                <a:sym typeface="Avenir Roman" charset="0"/>
              </a:rPr>
              <a:t>Fourth level</a:t>
            </a:r>
          </a:p>
          <a:p>
            <a:pPr lvl="4"/>
            <a:r>
              <a:rPr lang="en-US" noProof="0" smtClean="0">
                <a:sym typeface="Avenir Roman" charset="0"/>
              </a:rPr>
              <a:t>Fifth level</a:t>
            </a:r>
          </a:p>
        </p:txBody>
      </p:sp>
    </p:spTree>
    <p:extLst>
      <p:ext uri="{BB962C8B-B14F-4D97-AF65-F5344CB8AC3E}">
        <p14:creationId xmlns:p14="http://schemas.microsoft.com/office/powerpoint/2010/main" val="1830633214"/>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36113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743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350" y="444500"/>
            <a:ext cx="2774950" cy="844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444500"/>
            <a:ext cx="8172450" cy="844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8007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14379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7187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63147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9474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2049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76421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26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626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6269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28984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6061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503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29955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293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7160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40979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79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6558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561518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Helvetica Light" charset="0"/>
              </a:rPr>
              <a:t>Click to edit Master title style</a:t>
            </a:r>
          </a:p>
        </p:txBody>
      </p:sp>
      <p:sp>
        <p:nvSpPr>
          <p:cNvPr id="2050" name="Rectangle 2"/>
          <p:cNvSpPr>
            <a:spLocks noGrp="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6_SlideTitle_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21"/>
            <a:ext cx="12998706" cy="97536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6_Background_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98706" cy="9753600"/>
          </a:xfrm>
          <a:prstGeom prst="rect">
            <a:avLst/>
          </a:prstGeom>
        </p:spPr>
      </p:pic>
      <p:sp>
        <p:nvSpPr>
          <p:cNvPr id="5122" name="TextBox 2"/>
          <p:cNvSpPr txBox="1">
            <a:spLocks noChangeArrowheads="1"/>
          </p:cNvSpPr>
          <p:nvPr/>
        </p:nvSpPr>
        <p:spPr bwMode="auto">
          <a:xfrm>
            <a:off x="2692400" y="3269427"/>
            <a:ext cx="7772400" cy="389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l"/>
            <a:r>
              <a:rPr lang="en-US" sz="4800" b="1" i="1" baseline="30000" dirty="0">
                <a:latin typeface="Arial" charset="0"/>
                <a:cs typeface="Arial" charset="0"/>
              </a:rPr>
              <a:t>And He said to them, “O foolish ones, and slow of heart to believe all that the prophets have spoken! Was it not necessary that the Christ should suffer these things and enter into His glory?” </a:t>
            </a:r>
          </a:p>
          <a:p>
            <a:pPr algn="l"/>
            <a:endParaRPr lang="en-US" sz="4800" b="1" baseline="30000" dirty="0">
              <a:latin typeface="Arial" charset="0"/>
              <a:cs typeface="Arial" charset="0"/>
            </a:endParaRPr>
          </a:p>
          <a:p>
            <a:pPr algn="l"/>
            <a:r>
              <a:rPr lang="en-US" sz="4800" b="1" baseline="30000" dirty="0">
                <a:latin typeface="Arial" charset="0"/>
                <a:cs typeface="Arial" charset="0"/>
              </a:rPr>
              <a:t>Luke 24:25-26</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6_Background_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98706" cy="9753600"/>
          </a:xfrm>
          <a:prstGeom prst="rect">
            <a:avLst/>
          </a:prstGeom>
        </p:spPr>
      </p:pic>
      <p:sp>
        <p:nvSpPr>
          <p:cNvPr id="4" name="AutoShape 5"/>
          <p:cNvSpPr>
            <a:spLocks/>
          </p:cNvSpPr>
          <p:nvPr/>
        </p:nvSpPr>
        <p:spPr bwMode="auto">
          <a:xfrm>
            <a:off x="1854200" y="1716088"/>
            <a:ext cx="9296400" cy="62849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685800" indent="-685800" algn="l">
              <a:buFont typeface="Arial"/>
              <a:buChar char="•"/>
              <a:defRPr/>
            </a:pPr>
            <a:r>
              <a:rPr lang="en-US" sz="4800" b="1" dirty="0">
                <a:latin typeface="Arial"/>
                <a:cs typeface="Arial"/>
              </a:rPr>
              <a:t>Two men were walking toward Emmaus.</a:t>
            </a:r>
          </a:p>
          <a:p>
            <a:pPr marL="685800" indent="-685800" algn="l">
              <a:buFont typeface="Arial"/>
              <a:buChar char="•"/>
              <a:defRPr/>
            </a:pPr>
            <a:r>
              <a:rPr lang="en-US" sz="4800" b="1" dirty="0">
                <a:latin typeface="Arial"/>
                <a:cs typeface="Arial"/>
              </a:rPr>
              <a:t>A stranger met up with them. </a:t>
            </a:r>
          </a:p>
          <a:p>
            <a:pPr marL="685800" indent="-685800" algn="l">
              <a:buFont typeface="Arial"/>
              <a:buChar char="•"/>
              <a:defRPr/>
            </a:pPr>
            <a:r>
              <a:rPr lang="en-US" sz="4800" b="1" dirty="0">
                <a:latin typeface="Arial"/>
                <a:cs typeface="Arial"/>
              </a:rPr>
              <a:t>They found out that Jesus is alive and left to tell others. </a:t>
            </a:r>
          </a:p>
          <a:p>
            <a:pPr marL="685800" indent="-685800" algn="l">
              <a:buFont typeface="Arial"/>
              <a:buChar char="•"/>
              <a:defRPr/>
            </a:pPr>
            <a:endParaRPr lang="en-US" sz="4800" b="1" dirty="0">
              <a:latin typeface="Arial"/>
              <a:cs typeface="Aria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6_Background_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98706" cy="9753600"/>
          </a:xfrm>
          <a:prstGeom prst="rect">
            <a:avLst/>
          </a:prstGeom>
        </p:spPr>
      </p:pic>
      <p:sp>
        <p:nvSpPr>
          <p:cNvPr id="7172" name="AutoShape 4"/>
          <p:cNvSpPr>
            <a:spLocks/>
          </p:cNvSpPr>
          <p:nvPr/>
        </p:nvSpPr>
        <p:spPr bwMode="auto">
          <a:xfrm>
            <a:off x="482600" y="1600200"/>
            <a:ext cx="11098213"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8000" dirty="0">
                <a:solidFill>
                  <a:schemeClr val="tx1"/>
                </a:solidFill>
                <a:cs typeface="Helvetica Light" charset="0"/>
              </a:rPr>
              <a:t>Enter Content </a:t>
            </a:r>
            <a:r>
              <a:rPr lang="en-US" sz="8000" dirty="0" err="1">
                <a:solidFill>
                  <a:schemeClr val="tx1"/>
                </a:solidFill>
                <a:cs typeface="Helvetica Light" charset="0"/>
              </a:rPr>
              <a:t>Here.</a:t>
            </a:r>
            <a:endParaRPr lang="en-US" dirty="0">
              <a:solidFill>
                <a:schemeClr val="tx1"/>
              </a:solidFill>
              <a:cs typeface="Helvetica Light" charset="0"/>
            </a:endParaRPr>
          </a:p>
        </p:txBody>
      </p:sp>
      <p:sp>
        <p:nvSpPr>
          <p:cNvPr id="7173" name="AutoShape 5"/>
          <p:cNvSpPr>
            <a:spLocks/>
          </p:cNvSpPr>
          <p:nvPr/>
        </p:nvSpPr>
        <p:spPr bwMode="auto">
          <a:xfrm>
            <a:off x="2463800" y="2857500"/>
            <a:ext cx="9840913"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604</TotalTime>
  <Words>89</Words>
  <Application>Microsoft Macintosh PowerPoint</Application>
  <PresentationFormat>Custom</PresentationFormat>
  <Paragraphs>10</Paragraphs>
  <Slides>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Helvetica Light</vt:lpstr>
      <vt:lpstr>ＭＳ Ｐゴシック</vt:lpstr>
      <vt:lpstr>Arial</vt:lpstr>
      <vt:lpstr>Avenir Roman</vt: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Kasey Lewis</cp:lastModifiedBy>
  <cp:revision>32</cp:revision>
  <dcterms:modified xsi:type="dcterms:W3CDTF">2018-05-07T17:05:21Z</dcterms:modified>
</cp:coreProperties>
</file>