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compatMode="1" strictFirstAndLastChars="0" saveSubsetFonts="1" autoCompressPictures="0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1pPr>
    <a:lvl2pPr marL="2286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2pPr>
    <a:lvl3pPr marL="4572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3pPr>
    <a:lvl4pPr marL="685800" indent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4pPr>
    <a:lvl5pPr marL="914400" indent="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000" y="-7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 Roman" charset="0"/>
              </a:rPr>
              <a:t>Second level</a:t>
            </a:r>
          </a:p>
          <a:p>
            <a:pPr lvl="2"/>
            <a:r>
              <a:rPr lang="en-US" noProof="0" smtClean="0">
                <a:sym typeface="Avenir Roman" charset="0"/>
              </a:rPr>
              <a:t>Third level</a:t>
            </a:r>
          </a:p>
          <a:p>
            <a:pPr lvl="3"/>
            <a:r>
              <a:rPr lang="en-US" noProof="0" smtClean="0">
                <a:sym typeface="Avenir Roman" charset="0"/>
              </a:rPr>
              <a:t>Fourth level</a:t>
            </a:r>
          </a:p>
          <a:p>
            <a:pPr lvl="4"/>
            <a:r>
              <a:rPr lang="en-US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406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ＭＳ Ｐゴシック" charset="0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4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0" y="444500"/>
            <a:ext cx="2774950" cy="844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444500"/>
            <a:ext cx="8172450" cy="844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4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24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65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182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44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85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8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555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4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32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9478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02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213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0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23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496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4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4.7 title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228600"/>
            <a:ext cx="1320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4.7 background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1302067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1397000" y="3092167"/>
            <a:ext cx="10439400" cy="551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algn="l"/>
            <a:r>
              <a:rPr lang="en-US" sz="4800" b="1" i="1" baseline="30000" dirty="0">
                <a:latin typeface="Arial" charset="0"/>
                <a:cs typeface="Arial" charset="0"/>
              </a:rPr>
              <a:t>And said to them, “Thus it is written, that the Christ should suffer </a:t>
            </a:r>
            <a:r>
              <a:rPr lang="en-US" sz="4800" b="1" i="1" baseline="30000" dirty="0" smtClean="0">
                <a:latin typeface="Arial" charset="0"/>
                <a:cs typeface="Arial" charset="0"/>
              </a:rPr>
              <a:t>and </a:t>
            </a:r>
            <a:r>
              <a:rPr lang="en-US" sz="4800" b="1" i="1" baseline="30000" dirty="0">
                <a:latin typeface="Arial" charset="0"/>
                <a:cs typeface="Arial" charset="0"/>
              </a:rPr>
              <a:t>on the third day rise </a:t>
            </a:r>
            <a:r>
              <a:rPr lang="en-US" sz="4800" b="1" i="1" baseline="30000" dirty="0" smtClean="0">
                <a:latin typeface="Arial" charset="0"/>
                <a:cs typeface="Arial" charset="0"/>
              </a:rPr>
              <a:t>from the </a:t>
            </a:r>
            <a:r>
              <a:rPr lang="en-US" sz="4800" b="1" i="1" baseline="30000" dirty="0">
                <a:latin typeface="Arial" charset="0"/>
                <a:cs typeface="Arial" charset="0"/>
              </a:rPr>
              <a:t>dead, and that repentance and </a:t>
            </a:r>
            <a:r>
              <a:rPr lang="en-US" sz="4800" b="1" i="1" baseline="30000" dirty="0" smtClean="0">
                <a:latin typeface="Arial" charset="0"/>
                <a:cs typeface="Arial" charset="0"/>
              </a:rPr>
              <a:t>forgiveness of </a:t>
            </a:r>
            <a:r>
              <a:rPr lang="en-US" sz="4800" b="1" i="1" baseline="30000" dirty="0">
                <a:latin typeface="Arial" charset="0"/>
                <a:cs typeface="Arial" charset="0"/>
              </a:rPr>
              <a:t>sins should be proclaimed in His name to all nations, beginning from Jerusalem. You are witnesses of these things. And behold, I am sending the promise of My Father upon you</a:t>
            </a:r>
            <a:r>
              <a:rPr lang="en-US" sz="4800" b="1" i="1" baseline="30000" dirty="0" smtClean="0">
                <a:latin typeface="Arial" charset="0"/>
                <a:cs typeface="Arial" charset="0"/>
              </a:rPr>
              <a:t>. But </a:t>
            </a:r>
            <a:r>
              <a:rPr lang="en-US" sz="4800" b="1" i="1" baseline="30000" dirty="0">
                <a:latin typeface="Arial" charset="0"/>
                <a:cs typeface="Arial" charset="0"/>
              </a:rPr>
              <a:t>stay in the city until you are clothed with power from on high.” </a:t>
            </a:r>
          </a:p>
          <a:p>
            <a:pPr algn="l"/>
            <a:endParaRPr lang="en-US" sz="4800" b="1" i="1" baseline="30000" dirty="0">
              <a:latin typeface="Arial" charset="0"/>
              <a:cs typeface="Arial" charset="0"/>
            </a:endParaRPr>
          </a:p>
          <a:p>
            <a:pPr algn="l"/>
            <a:r>
              <a:rPr lang="en-US" sz="4800" b="1" i="1" baseline="30000" dirty="0">
                <a:latin typeface="Arial" charset="0"/>
                <a:cs typeface="Arial" charset="0"/>
              </a:rPr>
              <a:t>Luke 24:46-49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4.7 background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1302067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/>
          <p:cNvSpPr>
            <a:spLocks/>
          </p:cNvSpPr>
          <p:nvPr/>
        </p:nvSpPr>
        <p:spPr bwMode="auto">
          <a:xfrm>
            <a:off x="2425700" y="1716088"/>
            <a:ext cx="8153400" cy="62849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Jesus appears to His disciples. 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His disciples aren’t sure about Jesus.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Jesus gives them instructions: Wait.</a:t>
            </a:r>
          </a:p>
          <a:p>
            <a:pPr marL="685800" indent="-685800" algn="l">
              <a:buFont typeface="Arial"/>
              <a:buChar char="•"/>
              <a:defRPr/>
            </a:pPr>
            <a:endParaRPr lang="en-US" sz="48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 descr="4.7 background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1302067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4"/>
          <p:cNvSpPr>
            <a:spLocks/>
          </p:cNvSpPr>
          <p:nvPr/>
        </p:nvSpPr>
        <p:spPr bwMode="auto">
          <a:xfrm>
            <a:off x="482600" y="1600200"/>
            <a:ext cx="11098213" cy="2159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0" dirty="0">
                <a:solidFill>
                  <a:schemeClr val="tx1"/>
                </a:solidFill>
                <a:cs typeface="Helvetica Light" charset="0"/>
              </a:rPr>
              <a:t>Enter Content </a:t>
            </a:r>
            <a:r>
              <a:rPr lang="en-US" sz="8000" dirty="0" err="1">
                <a:solidFill>
                  <a:schemeClr val="tx1"/>
                </a:solidFill>
                <a:cs typeface="Helvetica Light" charset="0"/>
              </a:rPr>
              <a:t>Here.</a:t>
            </a:r>
            <a:endParaRPr lang="en-US" dirty="0">
              <a:solidFill>
                <a:schemeClr val="tx1"/>
              </a:solidFill>
              <a:cs typeface="Helvetica Light" charset="0"/>
            </a:endParaRP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2463800" y="2857500"/>
            <a:ext cx="9840913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here.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124</Words>
  <Application>Microsoft Macintosh PowerPoint</Application>
  <PresentationFormat>Custom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Helvetica Light</vt:lpstr>
      <vt:lpstr>ＭＳ Ｐゴシック</vt:lpstr>
      <vt:lpstr>Arial</vt:lpstr>
      <vt:lpstr>Avenir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Kasey Lewis</cp:lastModifiedBy>
  <cp:revision>34</cp:revision>
  <dcterms:modified xsi:type="dcterms:W3CDTF">2018-05-07T17:16:53Z</dcterms:modified>
</cp:coreProperties>
</file>