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  <p:sldMasterId id="2147483649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13004800" cy="9753600"/>
  <p:notesSz cx="6858000" cy="91440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1pPr>
    <a:lvl2pPr marL="228600" indent="228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2pPr>
    <a:lvl3pPr marL="457200" indent="4572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3pPr>
    <a:lvl4pPr marL="685800" indent="6858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4pPr>
    <a:lvl5pPr marL="914400" indent="9144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5pPr>
    <a:lvl6pPr marL="22860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6pPr>
    <a:lvl7pPr marL="27432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7pPr>
    <a:lvl8pPr marL="32004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8pPr>
    <a:lvl9pPr marL="36576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2000" y="-72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4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Avenir Roman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Avenir Roman" charset="0"/>
              </a:rPr>
              <a:t>Second level</a:t>
            </a:r>
          </a:p>
          <a:p>
            <a:pPr lvl="2"/>
            <a:r>
              <a:rPr lang="en-US" noProof="0" smtClean="0">
                <a:sym typeface="Avenir Roman" charset="0"/>
              </a:rPr>
              <a:t>Third level</a:t>
            </a:r>
          </a:p>
          <a:p>
            <a:pPr lvl="3"/>
            <a:r>
              <a:rPr lang="en-US" noProof="0" smtClean="0">
                <a:sym typeface="Avenir Roman" charset="0"/>
              </a:rPr>
              <a:t>Fourth level</a:t>
            </a:r>
          </a:p>
          <a:p>
            <a:pPr lvl="4"/>
            <a:r>
              <a:rPr lang="en-US" noProof="0" smtClean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328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ＭＳ Ｐゴシック" charset="0"/>
        <a:cs typeface="Avenir Roman" charset="0"/>
        <a:sym typeface="Avenir Roman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6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9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350" y="444500"/>
            <a:ext cx="2774950" cy="844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2500" y="444500"/>
            <a:ext cx="8172450" cy="844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45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15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72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702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10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1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73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369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21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8909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09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7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244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2603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603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9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8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55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47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005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984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title"/>
          </p:nvPr>
        </p:nvSpPr>
        <p:spPr bwMode="auto"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/>
          </p:cNvSpPr>
          <p:nvPr>
            <p:ph type="body" idx="1"/>
          </p:nvPr>
        </p:nvSpPr>
        <p:spPr bwMode="auto"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Light" charset="0"/>
              </a:rPr>
              <a:t>Second level</a:t>
            </a:r>
          </a:p>
          <a:p>
            <a:pPr lvl="2"/>
            <a:r>
              <a:rPr lang="en-US">
                <a:sym typeface="Helvetica Light" charset="0"/>
              </a:rPr>
              <a:t>Third level</a:t>
            </a:r>
          </a:p>
          <a:p>
            <a:pPr lvl="3"/>
            <a:r>
              <a:rPr lang="en-US">
                <a:sym typeface="Helvetica Light" charset="0"/>
              </a:rPr>
              <a:t>Fourth level</a:t>
            </a:r>
          </a:p>
          <a:p>
            <a:pPr lvl="4"/>
            <a:r>
              <a:rPr lang="en-US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9pPr>
    </p:titleStyle>
    <p:bodyStyle>
      <a:lvl1pPr marL="342900" indent="-3429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228600" indent="2286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2pPr>
      <a:lvl3pPr marL="457200" indent="4572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3pPr>
      <a:lvl4pPr marL="685800" indent="6858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4pPr>
      <a:lvl5pPr marL="914400" indent="9144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Light" charset="0"/>
              </a:rPr>
              <a:t>Second level</a:t>
            </a:r>
          </a:p>
          <a:p>
            <a:pPr lvl="2"/>
            <a:r>
              <a:rPr lang="en-US">
                <a:sym typeface="Helvetica Light" charset="0"/>
              </a:rPr>
              <a:t>Third level</a:t>
            </a:r>
          </a:p>
          <a:p>
            <a:pPr lvl="3"/>
            <a:r>
              <a:rPr lang="en-US">
                <a:sym typeface="Helvetica Light" charset="0"/>
              </a:rPr>
              <a:t>Fourth level</a:t>
            </a:r>
          </a:p>
          <a:p>
            <a:pPr lvl="4"/>
            <a:r>
              <a:rPr lang="en-US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9pPr>
    </p:titleStyle>
    <p:bodyStyle>
      <a:lvl1pPr marL="342900" indent="-3429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228600" indent="2286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2pPr>
      <a:lvl3pPr marL="457200" indent="4572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3pPr>
      <a:lvl4pPr marL="685800" indent="6858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4pPr>
      <a:lvl5pPr marL="914400" indent="9144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1Slide Title_2018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55600" cy="9753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1.1Slidesbackgrou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13131800" cy="975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2692400" y="3617655"/>
            <a:ext cx="7924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9pPr>
          </a:lstStyle>
          <a:p>
            <a:pPr algn="l"/>
            <a:r>
              <a:rPr lang="en-US" sz="4800" b="1" i="1" baseline="30000" dirty="0">
                <a:latin typeface="Arial" charset="0"/>
                <a:cs typeface="Arial" charset="0"/>
              </a:rPr>
              <a:t>Even as the Son of Man came not to be ministered unto, but to minister, and to give His life a ransom for many. </a:t>
            </a:r>
          </a:p>
          <a:p>
            <a:pPr algn="l"/>
            <a:endParaRPr lang="en-US" sz="4800" b="1" i="1" baseline="30000" dirty="0">
              <a:latin typeface="Arial" charset="0"/>
              <a:cs typeface="Arial" charset="0"/>
            </a:endParaRPr>
          </a:p>
          <a:p>
            <a:pPr algn="l"/>
            <a:r>
              <a:rPr lang="en-US" sz="4800" b="1" baseline="30000" dirty="0">
                <a:latin typeface="Arial" charset="0"/>
                <a:cs typeface="Arial" charset="0"/>
              </a:rPr>
              <a:t>Matthew 20:28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1.1Slidesbackgrou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13131800" cy="975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/>
          <p:cNvSpPr>
            <a:spLocks/>
          </p:cNvSpPr>
          <p:nvPr/>
        </p:nvSpPr>
        <p:spPr bwMode="auto">
          <a:xfrm>
            <a:off x="1778000" y="1716088"/>
            <a:ext cx="9448800" cy="62849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latin typeface="Arial"/>
                <a:cs typeface="Arial"/>
              </a:rPr>
              <a:t>Greatness is misunderstood.</a:t>
            </a:r>
          </a:p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latin typeface="Arial"/>
                <a:cs typeface="Arial"/>
              </a:rPr>
              <a:t>Greatness is not like greatness in the world.</a:t>
            </a:r>
          </a:p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latin typeface="Arial"/>
                <a:cs typeface="Arial"/>
              </a:rPr>
              <a:t>Greatness is </a:t>
            </a:r>
            <a:r>
              <a:rPr lang="en-US" sz="4800" b="1" dirty="0" err="1">
                <a:latin typeface="Arial"/>
                <a:cs typeface="Arial"/>
              </a:rPr>
              <a:t>servanthood</a:t>
            </a:r>
            <a:r>
              <a:rPr lang="en-US" sz="4800" b="1" dirty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5" descr="1.1Slidesbackgrou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13131800" cy="975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AutoShape 4"/>
          <p:cNvSpPr>
            <a:spLocks/>
          </p:cNvSpPr>
          <p:nvPr/>
        </p:nvSpPr>
        <p:spPr bwMode="auto">
          <a:xfrm>
            <a:off x="482600" y="1600200"/>
            <a:ext cx="11098213" cy="2159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8000" dirty="0">
                <a:solidFill>
                  <a:schemeClr val="tx1"/>
                </a:solidFill>
                <a:cs typeface="Helvetica Light" charset="0"/>
              </a:rPr>
              <a:t>Enter Content </a:t>
            </a:r>
            <a:r>
              <a:rPr lang="en-US" sz="8000" dirty="0" err="1">
                <a:solidFill>
                  <a:schemeClr val="tx1"/>
                </a:solidFill>
                <a:cs typeface="Helvetica Light" charset="0"/>
              </a:rPr>
              <a:t>Here.</a:t>
            </a:r>
            <a:endParaRPr lang="en-US" dirty="0">
              <a:solidFill>
                <a:schemeClr val="tx1"/>
              </a:solidFill>
              <a:cs typeface="Helvetica Light" charset="0"/>
            </a:endParaRPr>
          </a:p>
        </p:txBody>
      </p:sp>
      <p:sp>
        <p:nvSpPr>
          <p:cNvPr id="7173" name="AutoShape 5"/>
          <p:cNvSpPr>
            <a:spLocks/>
          </p:cNvSpPr>
          <p:nvPr/>
        </p:nvSpPr>
        <p:spPr bwMode="auto">
          <a:xfrm>
            <a:off x="2463800" y="2857500"/>
            <a:ext cx="9840913" cy="62849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here.</a:t>
            </a:r>
          </a:p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</a:t>
            </a:r>
          </a:p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ＭＳ Ｐゴシック"/>
        <a:cs typeface="Helvetica Light"/>
      </a:majorFont>
      <a:minorFont>
        <a:latin typeface="Helvetica Light"/>
        <a:ea typeface="ＭＳ Ｐゴシック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ＭＳ Ｐゴシック"/>
        <a:cs typeface="Helvetica Light"/>
      </a:majorFont>
      <a:minorFont>
        <a:latin typeface="Helvetica Light"/>
        <a:ea typeface="ＭＳ Ｐゴシック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62</Words>
  <Application>Microsoft Macintosh PowerPoint</Application>
  <PresentationFormat>Custom</PresentationFormat>
  <Paragraphs>10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Kasey Lewis</cp:lastModifiedBy>
  <cp:revision>29</cp:revision>
  <dcterms:modified xsi:type="dcterms:W3CDTF">2018-05-07T18:57:33Z</dcterms:modified>
</cp:coreProperties>
</file>