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2000" y="-72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60861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45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9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85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9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18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5990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33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41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22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428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6311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42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8979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10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56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497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4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48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64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636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93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908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1.2 Slide Tit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938" y="-393700"/>
            <a:ext cx="13546138" cy="1053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1.2 Slide Bulle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663" y="-304800"/>
            <a:ext cx="13428663" cy="1035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2311400" y="3124200"/>
            <a:ext cx="86868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 dirty="0">
                <a:latin typeface="Arial" charset="0"/>
                <a:cs typeface="Arial" charset="0"/>
              </a:rPr>
              <a:t>It seemed good to me also, having had perfect understanding of all things from the very first, to write unto thee in order, most excellent </a:t>
            </a:r>
            <a:r>
              <a:rPr lang="en-US" sz="4800" b="1" i="1" baseline="30000" dirty="0" err="1">
                <a:latin typeface="Arial" charset="0"/>
                <a:cs typeface="Arial" charset="0"/>
              </a:rPr>
              <a:t>Theophilus</a:t>
            </a:r>
            <a:r>
              <a:rPr lang="en-US" sz="4800" b="1" i="1" baseline="30000" dirty="0">
                <a:latin typeface="Arial" charset="0"/>
                <a:cs typeface="Arial" charset="0"/>
              </a:rPr>
              <a:t>, that thou </a:t>
            </a:r>
            <a:r>
              <a:rPr lang="en-US" sz="4800" b="1" i="1" baseline="30000" dirty="0" err="1">
                <a:latin typeface="Arial" charset="0"/>
                <a:cs typeface="Arial" charset="0"/>
              </a:rPr>
              <a:t>mightest</a:t>
            </a:r>
            <a:r>
              <a:rPr lang="en-US" sz="4800" b="1" i="1" baseline="30000" dirty="0">
                <a:latin typeface="Arial" charset="0"/>
                <a:cs typeface="Arial" charset="0"/>
              </a:rPr>
              <a:t> know the certainty of those things, wherein thou hast been instructed. </a:t>
            </a:r>
          </a:p>
          <a:p>
            <a:pPr algn="l"/>
            <a:endParaRPr lang="en-US" sz="4800" b="1" i="1" baseline="30000" dirty="0"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 dirty="0">
                <a:latin typeface="Arial" charset="0"/>
                <a:cs typeface="Arial" charset="0"/>
              </a:rPr>
              <a:t>Luke 1:3-4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1.2 Slide Bulle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663" y="-304800"/>
            <a:ext cx="13428663" cy="1035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/>
          <p:cNvSpPr>
            <a:spLocks/>
          </p:cNvSpPr>
          <p:nvPr/>
        </p:nvSpPr>
        <p:spPr bwMode="auto">
          <a:xfrm>
            <a:off x="1358900" y="1716088"/>
            <a:ext cx="10287000" cy="62849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Luke wanted everyone to know the facts.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Luke who?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Luke served countless people with his writing.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4" descr="1.2 Slide Bulle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663" y="-304800"/>
            <a:ext cx="13428663" cy="1035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482600" y="1600200"/>
            <a:ext cx="11098213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solidFill>
                  <a:schemeClr val="tx1"/>
                </a:solidFill>
                <a:cs typeface="Helvetica Light" charset="0"/>
              </a:rPr>
              <a:t>Enter Content </a:t>
            </a:r>
            <a:r>
              <a:rPr lang="en-US" sz="8000" dirty="0" err="1">
                <a:solidFill>
                  <a:schemeClr val="tx1"/>
                </a:solidFill>
                <a:cs typeface="Helvetica Light" charset="0"/>
              </a:rPr>
              <a:t>Here.</a:t>
            </a:r>
            <a:endParaRPr lang="en-US" dirty="0">
              <a:solidFill>
                <a:schemeClr val="tx1"/>
              </a:solidFill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857500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85</Words>
  <Application>Microsoft Macintosh PowerPoint</Application>
  <PresentationFormat>Custom</PresentationFormat>
  <Paragraphs>10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21</cp:revision>
  <dcterms:modified xsi:type="dcterms:W3CDTF">2018-05-07T19:00:08Z</dcterms:modified>
</cp:coreProperties>
</file>