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80" y="94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8440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31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3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09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48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81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3081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7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87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79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285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447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24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2269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51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77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684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2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13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61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955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7381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3162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5_wild_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5_wild_unitbackground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>
            <a:solidFill>
              <a:srgbClr val="0365C0"/>
            </a:solidFill>
          </a:ln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844800" y="3200400"/>
            <a:ext cx="73914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solidFill>
                  <a:srgbClr val="FFFFFF"/>
                </a:solidFill>
                <a:latin typeface="Arial" charset="0"/>
                <a:cs typeface="Arial" charset="0"/>
              </a:rPr>
              <a:t>As it is written in the book of </a:t>
            </a:r>
            <a:r>
              <a:rPr lang="en-US" sz="4800" b="1" i="1" baseline="30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the words of  </a:t>
            </a:r>
            <a:r>
              <a:rPr lang="en-US" sz="4800" b="1" baseline="300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Esaias</a:t>
            </a:r>
            <a:r>
              <a:rPr lang="en-US" sz="4800" b="1" baseline="30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(Isaiah) </a:t>
            </a:r>
            <a:r>
              <a:rPr lang="en-US" sz="4800" b="1" i="1" baseline="30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the </a:t>
            </a:r>
            <a:r>
              <a:rPr lang="en-US" sz="4800" b="1" i="1" baseline="30000" dirty="0">
                <a:solidFill>
                  <a:srgbClr val="FFFFFF"/>
                </a:solidFill>
                <a:latin typeface="Arial" charset="0"/>
                <a:cs typeface="Arial" charset="0"/>
              </a:rPr>
              <a:t>prophet, saying, “The voice of one crying in the wilderness, ‘Prepare ye the way of the Lord, make His paths straight.’ ” </a:t>
            </a:r>
          </a:p>
          <a:p>
            <a:pPr algn="l"/>
            <a:endParaRPr lang="en-US" sz="4800" b="1" baseline="300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solidFill>
                  <a:srgbClr val="FFFFFF"/>
                </a:solidFill>
                <a:latin typeface="Arial" charset="0"/>
                <a:cs typeface="Arial" charset="0"/>
              </a:rPr>
              <a:t>Luke 3:4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5_wild_unitbackground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>
            <a:solidFill>
              <a:srgbClr val="0365C0"/>
            </a:solidFill>
          </a:ln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2273300" y="1716088"/>
            <a:ext cx="8458200" cy="62849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Israel was a mess.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Israel needed God.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John called Israel to baptism and repentance.</a:t>
            </a:r>
          </a:p>
          <a:p>
            <a:pPr>
              <a:defRPr/>
            </a:pPr>
            <a:endParaRPr lang="en-US" sz="4800" b="1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5_wild_unitbackground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>
            <a:solidFill>
              <a:srgbClr val="0365C0"/>
            </a:solidFill>
          </a:ln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rgbClr val="FFFFFF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rgbClr val="FFFFFF"/>
                </a:solidFill>
                <a:cs typeface="Helvetica Light" charset="0"/>
              </a:rPr>
              <a:t>Here.</a:t>
            </a:r>
            <a:endParaRPr lang="en-US" dirty="0">
              <a:solidFill>
                <a:srgbClr val="FFFFFF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8575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81</Words>
  <Application>Microsoft Macintosh PowerPoint</Application>
  <PresentationFormat>Custom</PresentationFormat>
  <Paragraphs>10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39</cp:revision>
  <dcterms:modified xsi:type="dcterms:W3CDTF">2018-05-22T15:34:50Z</dcterms:modified>
</cp:coreProperties>
</file>