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736" y="-61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49461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0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64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2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94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4035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0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69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06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922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2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87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8977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90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45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697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35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49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84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546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687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2206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6_SlideTitle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1"/>
            <a:ext cx="13335000" cy="1000593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6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0"/>
            <a:ext cx="12998706" cy="9753600"/>
          </a:xfrm>
          <a:prstGeom prst="rect">
            <a:avLst/>
          </a:prstGeom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3225800" y="3048000"/>
            <a:ext cx="71628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 dirty="0">
                <a:latin typeface="Arial" charset="0"/>
                <a:cs typeface="Arial" charset="0"/>
              </a:rPr>
              <a:t>And Jesus answered and said unto him, “Get thee behind Me, Satan: for it is written, ‘Thou shalt worship the Lord thy God, and Him only shalt thou serve.’ ” </a:t>
            </a:r>
          </a:p>
          <a:p>
            <a:pPr algn="l"/>
            <a:endParaRPr lang="en-US" sz="4800" b="1" i="1" baseline="30000" dirty="0"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 dirty="0">
                <a:latin typeface="Arial" charset="0"/>
                <a:cs typeface="Arial" charset="0"/>
              </a:rPr>
              <a:t>Luke 4:8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6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0"/>
            <a:ext cx="12998706" cy="9753600"/>
          </a:xfrm>
          <a:prstGeom prst="rect">
            <a:avLst/>
          </a:prstGeom>
        </p:spPr>
      </p:pic>
      <p:sp>
        <p:nvSpPr>
          <p:cNvPr id="4" name="AutoShape 5"/>
          <p:cNvSpPr>
            <a:spLocks/>
          </p:cNvSpPr>
          <p:nvPr/>
        </p:nvSpPr>
        <p:spPr bwMode="auto">
          <a:xfrm>
            <a:off x="2273300" y="1716088"/>
            <a:ext cx="8458200" cy="62849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The Holy Spirit led Jesus into the wilderness.</a:t>
            </a:r>
            <a:r>
              <a:rPr lang="en-US" sz="4800" b="1" i="1" dirty="0">
                <a:latin typeface="Arial"/>
                <a:cs typeface="Arial"/>
              </a:rPr>
              <a:t> 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was tempted.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was victorious. </a:t>
            </a:r>
          </a:p>
          <a:p>
            <a:pPr>
              <a:defRPr/>
            </a:pPr>
            <a:endParaRPr lang="en-US" sz="4800" b="1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6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0"/>
            <a:ext cx="12998706" cy="9753600"/>
          </a:xfrm>
          <a:prstGeom prst="rect">
            <a:avLst/>
          </a:prstGeom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482600" y="1600200"/>
            <a:ext cx="11098213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solidFill>
                  <a:schemeClr val="tx1"/>
                </a:solidFill>
                <a:cs typeface="Helvetica Light" charset="0"/>
              </a:rPr>
              <a:t>Enter Content </a:t>
            </a:r>
            <a:r>
              <a:rPr lang="en-US" sz="8000" dirty="0" err="1">
                <a:solidFill>
                  <a:schemeClr val="tx1"/>
                </a:solidFill>
                <a:cs typeface="Helvetica Light" charset="0"/>
              </a:rPr>
              <a:t>Here.</a:t>
            </a:r>
            <a:endParaRPr lang="en-US" dirty="0">
              <a:solidFill>
                <a:schemeClr val="tx1"/>
              </a:solidFill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857500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74</Words>
  <Application>Microsoft Macintosh PowerPoint</Application>
  <PresentationFormat>Custom</PresentationFormat>
  <Paragraphs>10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Helvetica Light</vt:lpstr>
      <vt:lpstr>ＭＳ Ｐゴシック</vt:lpstr>
      <vt:lpstr>Arial</vt:lpstr>
      <vt:lpstr>Avenir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34</cp:revision>
  <dcterms:modified xsi:type="dcterms:W3CDTF">2018-05-01T14:39:48Z</dcterms:modified>
</cp:coreProperties>
</file>