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433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7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3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6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34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36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3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14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9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41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397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6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1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51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9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4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37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9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29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2.2 title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3033375" cy="98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63800" y="2895600"/>
            <a:ext cx="8534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so was also James, and John, the sons of Zebedee, which were partners with Simon. And Jesus said unto Simon, “Fear not; from henceforth thou shalt catch men.” And when they had brought their ships to land, they forsook all, and followed Him.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5:10-11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600200"/>
            <a:ext cx="84582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engaged with Peter.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instructed Peter.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enlisted Peter.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89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24</cp:revision>
  <dcterms:modified xsi:type="dcterms:W3CDTF">2018-05-01T15:09:19Z</dcterms:modified>
</cp:coreProperties>
</file>