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2016" y="-83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3010238846"/>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72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38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4292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4233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0931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5469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150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669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670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612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851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4389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794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539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555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57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605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436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833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41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262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48439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 Borde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4" y="0"/>
            <a:ext cx="12994646" cy="97536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3_Background_2018-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7692" cy="9753600"/>
          </a:xfrm>
          <a:prstGeom prst="rect">
            <a:avLst/>
          </a:prstGeom>
        </p:spPr>
      </p:pic>
      <p:sp>
        <p:nvSpPr>
          <p:cNvPr id="5122" name="TextBox 2"/>
          <p:cNvSpPr txBox="1">
            <a:spLocks noChangeArrowheads="1"/>
          </p:cNvSpPr>
          <p:nvPr/>
        </p:nvSpPr>
        <p:spPr bwMode="auto">
          <a:xfrm>
            <a:off x="1778000" y="2362200"/>
            <a:ext cx="9753600" cy="500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And, behold, men brought in a bed a man which was taken with a palsy: and they sought means to bring him in, and to lay him before Him. And when they could not find by what way they might bring him in because of the multitude, they went upon the housetop, and let him down through the tiling with his couch into the midst before Jesus. And when He saw their faith, He said unto him, “Man, thy sins are forgiven thee.” </a:t>
            </a:r>
          </a:p>
          <a:p>
            <a:pPr algn="l"/>
            <a:endParaRPr lang="en-US" sz="4800" b="1" i="1" baseline="30000" dirty="0">
              <a:latin typeface="Arial" charset="0"/>
              <a:cs typeface="Arial" charset="0"/>
            </a:endParaRPr>
          </a:p>
          <a:p>
            <a:pPr algn="l"/>
            <a:r>
              <a:rPr lang="en-US" sz="4800" b="1" baseline="30000" dirty="0">
                <a:latin typeface="Arial" charset="0"/>
                <a:cs typeface="Arial" charset="0"/>
              </a:rPr>
              <a:t>Luke 5:18-20</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3_Background_2018-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7692" cy="9753600"/>
          </a:xfrm>
          <a:prstGeom prst="rect">
            <a:avLst/>
          </a:prstGeom>
        </p:spPr>
      </p:pic>
      <p:sp>
        <p:nvSpPr>
          <p:cNvPr id="4" name="AutoShape 5"/>
          <p:cNvSpPr>
            <a:spLocks/>
          </p:cNvSpPr>
          <p:nvPr/>
        </p:nvSpPr>
        <p:spPr bwMode="auto">
          <a:xfrm>
            <a:off x="1663700" y="1600200"/>
            <a:ext cx="9677400"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A friend was in need.</a:t>
            </a:r>
          </a:p>
          <a:p>
            <a:pPr marL="685800" indent="-685800" algn="l">
              <a:buFont typeface="Arial"/>
              <a:buChar char="•"/>
              <a:defRPr/>
            </a:pPr>
            <a:r>
              <a:rPr lang="en-US" sz="4800" b="1" dirty="0">
                <a:latin typeface="Arial"/>
                <a:cs typeface="Arial"/>
              </a:rPr>
              <a:t>They had to get him to Jesus.</a:t>
            </a:r>
          </a:p>
          <a:p>
            <a:pPr marL="685800" indent="-685800" algn="l">
              <a:buFont typeface="Arial"/>
              <a:buChar char="•"/>
              <a:defRPr/>
            </a:pPr>
            <a:r>
              <a:rPr lang="en-US" sz="4800" b="1" dirty="0">
                <a:latin typeface="Arial"/>
                <a:cs typeface="Arial"/>
              </a:rPr>
              <a:t>Jesus demonstrates the priorities of God.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3_Background_2018-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7692" cy="9753600"/>
          </a:xfrm>
          <a:prstGeom prst="rect">
            <a:avLst/>
          </a:prstGeom>
        </p:spPr>
      </p:pic>
      <p:sp>
        <p:nvSpPr>
          <p:cNvPr id="7172" name="AutoShape 4"/>
          <p:cNvSpPr>
            <a:spLocks/>
          </p:cNvSpPr>
          <p:nvPr/>
        </p:nvSpPr>
        <p:spPr bwMode="auto">
          <a:xfrm>
            <a:off x="954088" y="1600200"/>
            <a:ext cx="11098212"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solidFill>
                  <a:schemeClr val="tx1"/>
                </a:solidFill>
                <a:cs typeface="Helvetica Light" charset="0"/>
              </a:rPr>
              <a:t>Enter Content </a:t>
            </a:r>
            <a:r>
              <a:rPr lang="en-US" sz="8000" dirty="0" err="1">
                <a:solidFill>
                  <a:schemeClr val="tx1"/>
                </a:solidFill>
                <a:cs typeface="Helvetica Light" charset="0"/>
              </a:rPr>
              <a:t>Here.</a:t>
            </a:r>
            <a:endParaRPr lang="en-US" dirty="0">
              <a:solidFill>
                <a:schemeClr val="tx1"/>
              </a:solidFill>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449</TotalTime>
  <Words>138</Words>
  <Application>Microsoft Macintosh PowerPoint</Application>
  <PresentationFormat>Custom</PresentationFormat>
  <Paragraphs>10</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Helvetica Light</vt:lpstr>
      <vt:lpstr>ＭＳ Ｐゴシック</vt:lpstr>
      <vt:lpstr>Arial</vt:lpstr>
      <vt:lpstr>Avenir Roman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24</cp:revision>
  <dcterms:modified xsi:type="dcterms:W3CDTF">2018-05-01T15:29:21Z</dcterms:modified>
</cp:coreProperties>
</file>