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trictFirstAndLastChars="0" saveSubsetFonts="1" autoCompressPictures="0">
  <p:sldMasterIdLst>
    <p:sldMasterId id="2147483648" r:id="rId1"/>
    <p:sldMasterId id="2147483649" r:id="rId2"/>
  </p:sldMasterIdLst>
  <p:notesMasterIdLst>
    <p:notesMasterId r:id="rId7"/>
  </p:notesMasterIdLst>
  <p:sldIdLst>
    <p:sldId id="256" r:id="rId3"/>
    <p:sldId id="257" r:id="rId4"/>
    <p:sldId id="258" r:id="rId5"/>
    <p:sldId id="259" r:id="rId6"/>
  </p:sldIdLst>
  <p:sldSz cx="13004800" cy="9753600"/>
  <p:notesSz cx="6858000" cy="9144000"/>
  <p:defaultTextStyle>
    <a:defPPr>
      <a:defRPr lang="en-US"/>
    </a:defPPr>
    <a:lvl1pPr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1pPr>
    <a:lvl2pPr marL="228600" indent="2286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2pPr>
    <a:lvl3pPr marL="457200" indent="4572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3pPr>
    <a:lvl4pPr marL="685800" indent="6858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4pPr>
    <a:lvl5pPr marL="914400" indent="914400" algn="ctr" defTabSz="584200" rtl="0" fontAlgn="base" hangingPunct="0">
      <a:spcBef>
        <a:spcPct val="0"/>
      </a:spcBef>
      <a:spcAft>
        <a:spcPct val="0"/>
      </a:spcAft>
      <a:defRPr sz="3600" kern="1200">
        <a:solidFill>
          <a:srgbClr val="000000"/>
        </a:solidFill>
        <a:latin typeface="Helvetica Light" charset="0"/>
        <a:ea typeface="ＭＳ Ｐゴシック" charset="0"/>
        <a:cs typeface="ＭＳ Ｐゴシック" charset="0"/>
        <a:sym typeface="Helvetica Light" charset="0"/>
      </a:defRPr>
    </a:lvl5pPr>
    <a:lvl6pPr marL="22860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6pPr>
    <a:lvl7pPr marL="27432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7pPr>
    <a:lvl8pPr marL="32004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8pPr>
    <a:lvl9pPr marL="3657600" algn="l" defTabSz="457200" rtl="0" eaLnBrk="1" latinLnBrk="0" hangingPunct="1">
      <a:defRPr sz="3600" kern="1200">
        <a:solidFill>
          <a:srgbClr val="000000"/>
        </a:solidFill>
        <a:latin typeface="Helvetica Light" charset="0"/>
        <a:ea typeface="ＭＳ Ｐゴシック" charset="0"/>
        <a:cs typeface="ＭＳ Ｐゴシック" charset="0"/>
        <a:sym typeface="Helvetica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5" d="100"/>
          <a:sy n="65" d="100"/>
        </p:scale>
        <p:origin x="-792" y="-24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Rectangle 1"/>
          <p:cNvSpPr>
            <a:spLocks noGrp="1" noRot="1" noChangeAspect="1"/>
          </p:cNvSpPr>
          <p:nvPr>
            <p:ph type="sldImg" idx="2"/>
          </p:nvPr>
        </p:nvSpPr>
        <p:spPr bwMode="auto">
          <a:xfrm>
            <a:off x="1143000" y="685800"/>
            <a:ext cx="4572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sp>
      <p:sp>
        <p:nvSpPr>
          <p:cNvPr id="3074" name="Rectangle 2"/>
          <p:cNvSpPr>
            <a:spLocks noGrp="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noProof="0" smtClean="0">
                <a:sym typeface="Avenir Roman" charset="0"/>
              </a:rPr>
              <a:t>Click to edit Master text styles</a:t>
            </a:r>
          </a:p>
          <a:p>
            <a:pPr lvl="1"/>
            <a:r>
              <a:rPr lang="en-US" noProof="0" smtClean="0">
                <a:sym typeface="Avenir Roman" charset="0"/>
              </a:rPr>
              <a:t>Second level</a:t>
            </a:r>
          </a:p>
          <a:p>
            <a:pPr lvl="2"/>
            <a:r>
              <a:rPr lang="en-US" noProof="0" smtClean="0">
                <a:sym typeface="Avenir Roman" charset="0"/>
              </a:rPr>
              <a:t>Third level</a:t>
            </a:r>
          </a:p>
          <a:p>
            <a:pPr lvl="3"/>
            <a:r>
              <a:rPr lang="en-US" noProof="0" smtClean="0">
                <a:sym typeface="Avenir Roman" charset="0"/>
              </a:rPr>
              <a:t>Fourth level</a:t>
            </a:r>
          </a:p>
          <a:p>
            <a:pPr lvl="4"/>
            <a:r>
              <a:rPr lang="en-US" noProof="0" smtClean="0">
                <a:sym typeface="Avenir Roman" charset="0"/>
              </a:rPr>
              <a:t>Fifth level</a:t>
            </a:r>
          </a:p>
        </p:txBody>
      </p:sp>
    </p:spTree>
    <p:extLst>
      <p:ext uri="{BB962C8B-B14F-4D97-AF65-F5344CB8AC3E}">
        <p14:creationId xmlns:p14="http://schemas.microsoft.com/office/powerpoint/2010/main" val="4088681013"/>
      </p:ext>
    </p:extLst>
  </p:cSld>
  <p:clrMap bg1="lt1" tx1="dk1" bg2="lt2" tx2="dk2" accent1="accent1" accent2="accent2" accent3="accent3" accent4="accent4" accent5="accent5" accent6="accent6" hlink="hlink" folHlink="folHlink"/>
  <p:notesStyle>
    <a:lvl1pPr algn="l" defTabSz="457200" rtl="0" eaLnBrk="0" fontAlgn="base" hangingPunct="0">
      <a:lnSpc>
        <a:spcPct val="125000"/>
      </a:lnSpc>
      <a:spcBef>
        <a:spcPct val="0"/>
      </a:spcBef>
      <a:spcAft>
        <a:spcPct val="0"/>
      </a:spcAft>
      <a:defRPr sz="2400" kern="1200">
        <a:solidFill>
          <a:srgbClr val="000000"/>
        </a:solidFill>
        <a:latin typeface="Avenir Roman" charset="0"/>
        <a:ea typeface="ＭＳ Ｐゴシック" charset="0"/>
        <a:cs typeface="Avenir Roman" charset="0"/>
        <a:sym typeface="Avenir Roman" charset="0"/>
      </a:defRPr>
    </a:lvl1pPr>
    <a:lvl2pPr marL="2286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2pPr>
    <a:lvl3pPr marL="4572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3pPr>
    <a:lvl4pPr marL="6858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4pPr>
    <a:lvl5pPr marL="9144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41510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890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77350" y="444500"/>
            <a:ext cx="2774950" cy="844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52500" y="444500"/>
            <a:ext cx="8172450" cy="844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70867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20235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2117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850710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113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1130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37540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33690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160853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33307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15168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69212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Light"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839010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21049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452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452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0687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56241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52500" y="2603500"/>
            <a:ext cx="5473700" cy="6286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603500"/>
            <a:ext cx="5473700" cy="6286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9936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4982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23528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4962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25485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Light"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8709857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p:cNvSpPr>
          <p:nvPr>
            <p:ph type="title"/>
          </p:nvPr>
        </p:nvSpPr>
        <p:spPr bwMode="auto">
          <a:xfrm>
            <a:off x="952500" y="444500"/>
            <a:ext cx="11099800" cy="215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sym typeface="Helvetica Light" charset="0"/>
              </a:rPr>
              <a:t>Click to edit Master title style</a:t>
            </a:r>
          </a:p>
        </p:txBody>
      </p:sp>
      <p:sp>
        <p:nvSpPr>
          <p:cNvPr id="1026" name="Rectangle 2"/>
          <p:cNvSpPr>
            <a:spLocks noGrp="1"/>
          </p:cNvSpPr>
          <p:nvPr>
            <p:ph type="body" idx="1"/>
          </p:nvPr>
        </p:nvSpPr>
        <p:spPr bwMode="auto">
          <a:xfrm>
            <a:off x="952500" y="2603500"/>
            <a:ext cx="11099800" cy="6286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sym typeface="Helvetica Light" charset="0"/>
              </a:rPr>
              <a:t>Click to edit Master text styles</a:t>
            </a:r>
          </a:p>
          <a:p>
            <a:pPr lvl="1"/>
            <a:r>
              <a:rPr lang="en-US">
                <a:sym typeface="Helvetica Light" charset="0"/>
              </a:rPr>
              <a:t>Second level</a:t>
            </a:r>
          </a:p>
          <a:p>
            <a:pPr lvl="2"/>
            <a:r>
              <a:rPr lang="en-US">
                <a:sym typeface="Helvetica Light" charset="0"/>
              </a:rPr>
              <a:t>Third level</a:t>
            </a:r>
          </a:p>
          <a:p>
            <a:pPr lvl="3"/>
            <a:r>
              <a:rPr lang="en-US">
                <a:sym typeface="Helvetica Light" charset="0"/>
              </a:rPr>
              <a:t>Fourth level</a:t>
            </a:r>
          </a:p>
          <a:p>
            <a:pPr lvl="4"/>
            <a:r>
              <a:rPr lang="en-US">
                <a:sym typeface="Helvetica Light" charset="0"/>
              </a:rPr>
              <a:t>Fifth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584200" rtl="0" eaLnBrk="0" fontAlgn="base" hangingPunct="0">
        <a:spcBef>
          <a:spcPct val="0"/>
        </a:spcBef>
        <a:spcAft>
          <a:spcPct val="0"/>
        </a:spcAft>
        <a:defRPr sz="8000">
          <a:solidFill>
            <a:srgbClr val="000000"/>
          </a:solidFill>
          <a:latin typeface="+mj-lt"/>
          <a:ea typeface="+mj-ea"/>
          <a:cs typeface="+mj-cs"/>
          <a:sym typeface="Helvetica Light" charset="0"/>
        </a:defRPr>
      </a:lvl1pPr>
      <a:lvl2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2pPr>
      <a:lvl3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3pPr>
      <a:lvl4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4pPr>
      <a:lvl5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5pPr>
      <a:lvl6pPr marL="4572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6pPr>
      <a:lvl7pPr marL="9144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7pPr>
      <a:lvl8pPr marL="13716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8pPr>
      <a:lvl9pPr marL="18288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9pPr>
    </p:titleStyle>
    <p:bodyStyle>
      <a:lvl1pPr marL="342900" indent="-342900" algn="l" defTabSz="584200" rtl="0" eaLnBrk="0" fontAlgn="base" hangingPunct="0">
        <a:spcBef>
          <a:spcPts val="4200"/>
        </a:spcBef>
        <a:spcAft>
          <a:spcPct val="0"/>
        </a:spcAft>
        <a:defRPr sz="3600">
          <a:solidFill>
            <a:srgbClr val="000000"/>
          </a:solidFill>
          <a:latin typeface="+mn-lt"/>
          <a:ea typeface="+mn-ea"/>
          <a:cs typeface="+mn-cs"/>
          <a:sym typeface="Helvetica Light" charset="0"/>
        </a:defRPr>
      </a:lvl1pPr>
      <a:lvl2pPr marL="228600" indent="2286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2pPr>
      <a:lvl3pPr marL="457200" indent="4572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3pPr>
      <a:lvl4pPr marL="685800" indent="6858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4pPr>
      <a:lvl5pPr marL="914400" indent="9144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5pPr>
      <a:lvl6pPr marL="13716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6pPr>
      <a:lvl7pPr marL="18288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7pPr>
      <a:lvl8pPr marL="22860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8pPr>
      <a:lvl9pPr marL="27432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b" anchorCtr="0" compatLnSpc="1">
            <a:prstTxWarp prst="textNoShape">
              <a:avLst/>
            </a:prstTxWarp>
          </a:bodyPr>
          <a:lstStyle/>
          <a:p>
            <a:pPr lvl="0"/>
            <a:r>
              <a:rPr lang="en-US">
                <a:sym typeface="Helvetica Light" charset="0"/>
              </a:rPr>
              <a:t>Click to edit Master title style</a:t>
            </a:r>
          </a:p>
        </p:txBody>
      </p:sp>
      <p:sp>
        <p:nvSpPr>
          <p:cNvPr id="2050" name="Rectangle 2"/>
          <p:cNvSpPr>
            <a:spLocks noGrp="1"/>
          </p:cNvSpPr>
          <p:nvPr>
            <p:ph type="body" idx="1"/>
          </p:nvPr>
        </p:nvSpPr>
        <p:spPr bwMode="auto">
          <a:xfrm>
            <a:off x="1270000" y="5029200"/>
            <a:ext cx="10464800" cy="1130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US">
                <a:sym typeface="Helvetica Light" charset="0"/>
              </a:rPr>
              <a:t>Click to edit Master text styles</a:t>
            </a:r>
          </a:p>
          <a:p>
            <a:pPr lvl="1"/>
            <a:r>
              <a:rPr lang="en-US">
                <a:sym typeface="Helvetica Light" charset="0"/>
              </a:rPr>
              <a:t>Second level</a:t>
            </a:r>
          </a:p>
          <a:p>
            <a:pPr lvl="2"/>
            <a:r>
              <a:rPr lang="en-US">
                <a:sym typeface="Helvetica Light" charset="0"/>
              </a:rPr>
              <a:t>Third level</a:t>
            </a:r>
          </a:p>
          <a:p>
            <a:pPr lvl="3"/>
            <a:r>
              <a:rPr lang="en-US">
                <a:sym typeface="Helvetica Light" charset="0"/>
              </a:rPr>
              <a:t>Fourth level</a:t>
            </a:r>
          </a:p>
          <a:p>
            <a:pPr lvl="4"/>
            <a:r>
              <a:rPr lang="en-US">
                <a:sym typeface="Helvetica Light" charset="0"/>
              </a:rPr>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584200" rtl="0" eaLnBrk="0" fontAlgn="base" hangingPunct="0">
        <a:spcBef>
          <a:spcPct val="0"/>
        </a:spcBef>
        <a:spcAft>
          <a:spcPct val="0"/>
        </a:spcAft>
        <a:defRPr sz="8000">
          <a:solidFill>
            <a:srgbClr val="000000"/>
          </a:solidFill>
          <a:latin typeface="+mj-lt"/>
          <a:ea typeface="+mj-ea"/>
          <a:cs typeface="+mj-cs"/>
          <a:sym typeface="Helvetica Light" charset="0"/>
        </a:defRPr>
      </a:lvl1pPr>
      <a:lvl2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2pPr>
      <a:lvl3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3pPr>
      <a:lvl4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4pPr>
      <a:lvl5pPr algn="ctr" defTabSz="584200" rtl="0" eaLnBrk="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5pPr>
      <a:lvl6pPr marL="4572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6pPr>
      <a:lvl7pPr marL="9144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7pPr>
      <a:lvl8pPr marL="13716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8pPr>
      <a:lvl9pPr marL="1828800" algn="ctr" defTabSz="584200" rtl="0" fontAlgn="base" hangingPunct="0">
        <a:spcBef>
          <a:spcPct val="0"/>
        </a:spcBef>
        <a:spcAft>
          <a:spcPct val="0"/>
        </a:spcAft>
        <a:defRPr sz="8000">
          <a:solidFill>
            <a:srgbClr val="000000"/>
          </a:solidFill>
          <a:latin typeface="Helvetica Light" charset="0"/>
          <a:ea typeface="ＭＳ Ｐゴシック" charset="0"/>
          <a:cs typeface="Helvetica Light" charset="0"/>
          <a:sym typeface="Helvetica Light" charset="0"/>
        </a:defRPr>
      </a:lvl9pPr>
    </p:titleStyle>
    <p:bodyStyle>
      <a:lvl1pPr marL="342900" indent="-342900" algn="l" defTabSz="584200" rtl="0" eaLnBrk="0" fontAlgn="base" hangingPunct="0">
        <a:spcBef>
          <a:spcPts val="4200"/>
        </a:spcBef>
        <a:spcAft>
          <a:spcPct val="0"/>
        </a:spcAft>
        <a:defRPr sz="3600">
          <a:solidFill>
            <a:srgbClr val="000000"/>
          </a:solidFill>
          <a:latin typeface="+mn-lt"/>
          <a:ea typeface="+mn-ea"/>
          <a:cs typeface="+mn-cs"/>
          <a:sym typeface="Helvetica Light" charset="0"/>
        </a:defRPr>
      </a:lvl1pPr>
      <a:lvl2pPr marL="228600" indent="2286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2pPr>
      <a:lvl3pPr marL="457200" indent="4572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3pPr>
      <a:lvl4pPr marL="685800" indent="6858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4pPr>
      <a:lvl5pPr marL="914400" indent="914400" algn="l" defTabSz="584200" rtl="0" eaLnBrk="0" fontAlgn="base" hangingPunct="0">
        <a:spcBef>
          <a:spcPts val="4200"/>
        </a:spcBef>
        <a:spcAft>
          <a:spcPct val="0"/>
        </a:spcAft>
        <a:defRPr sz="3600">
          <a:solidFill>
            <a:srgbClr val="000000"/>
          </a:solidFill>
          <a:latin typeface="+mn-lt"/>
          <a:ea typeface="Helvetica Light" charset="0"/>
          <a:cs typeface="+mn-cs"/>
          <a:sym typeface="Helvetica Light" charset="0"/>
        </a:defRPr>
      </a:lvl5pPr>
      <a:lvl6pPr marL="13716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6pPr>
      <a:lvl7pPr marL="18288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7pPr>
      <a:lvl8pPr marL="22860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8pPr>
      <a:lvl9pPr marL="2743200" algn="l" defTabSz="584200" rtl="0" fontAlgn="base" hangingPunct="0">
        <a:spcBef>
          <a:spcPts val="4200"/>
        </a:spcBef>
        <a:spcAft>
          <a:spcPct val="0"/>
        </a:spcAft>
        <a:defRPr sz="3600">
          <a:solidFill>
            <a:srgbClr val="000000"/>
          </a:solidFill>
          <a:latin typeface="+mn-lt"/>
          <a:ea typeface="Helvetica Light" charset="0"/>
          <a:cs typeface="+mn-cs"/>
          <a:sym typeface="Helvetica Light"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 name="Picture 1" descr="2.5 TITLE slide.pd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3004800" cy="978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5 Background slide.pdf"/>
          <p:cNvPicPr>
            <a:picLocks noChangeAspect="1"/>
          </p:cNvPicPr>
          <p:nvPr/>
        </p:nvPicPr>
        <p:blipFill>
          <a:blip r:embed="rId2">
            <a:extLst>
              <a:ext uri="{28A0092B-C50C-407E-A947-70E740481C1C}">
                <a14:useLocalDpi xmlns:a14="http://schemas.microsoft.com/office/drawing/2010/main" val="0"/>
              </a:ext>
            </a:extLst>
          </a:blip>
          <a:srcRect l="4984" t="7915" r="7045"/>
          <a:stretch>
            <a:fillRect/>
          </a:stretch>
        </p:blipFill>
        <p:spPr bwMode="auto">
          <a:xfrm>
            <a:off x="0" y="0"/>
            <a:ext cx="13004800" cy="975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TextBox 2"/>
          <p:cNvSpPr txBox="1">
            <a:spLocks noChangeArrowheads="1"/>
          </p:cNvSpPr>
          <p:nvPr/>
        </p:nvSpPr>
        <p:spPr bwMode="auto">
          <a:xfrm>
            <a:off x="1625600" y="2754512"/>
            <a:ext cx="10134600" cy="456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a:defRPr sz="3600">
                <a:solidFill>
                  <a:srgbClr val="000000"/>
                </a:solidFill>
                <a:latin typeface="Helvetica Light" charset="0"/>
                <a:ea typeface="ＭＳ Ｐゴシック" charset="0"/>
                <a:cs typeface="ＭＳ Ｐゴシック" charset="0"/>
                <a:sym typeface="Helvetica Light" charset="0"/>
              </a:defRPr>
            </a:lvl1pPr>
            <a:lvl2pPr marL="742950" indent="-285750" eaLnBrk="0">
              <a:defRPr sz="3600">
                <a:solidFill>
                  <a:srgbClr val="000000"/>
                </a:solidFill>
                <a:latin typeface="Helvetica Light" charset="0"/>
                <a:ea typeface="ＭＳ Ｐゴシック" charset="0"/>
                <a:sym typeface="Helvetica Light" charset="0"/>
              </a:defRPr>
            </a:lvl2pPr>
            <a:lvl3pPr marL="1143000" indent="-228600" eaLnBrk="0">
              <a:defRPr sz="3600">
                <a:solidFill>
                  <a:srgbClr val="000000"/>
                </a:solidFill>
                <a:latin typeface="Helvetica Light" charset="0"/>
                <a:ea typeface="ＭＳ Ｐゴシック" charset="0"/>
                <a:sym typeface="Helvetica Light" charset="0"/>
              </a:defRPr>
            </a:lvl3pPr>
            <a:lvl4pPr marL="1600200" indent="-228600" eaLnBrk="0">
              <a:defRPr sz="3600">
                <a:solidFill>
                  <a:srgbClr val="000000"/>
                </a:solidFill>
                <a:latin typeface="Helvetica Light" charset="0"/>
                <a:ea typeface="ＭＳ Ｐゴシック" charset="0"/>
                <a:sym typeface="Helvetica Light" charset="0"/>
              </a:defRPr>
            </a:lvl4pPr>
            <a:lvl5pPr marL="2057400" indent="-228600" eaLnBrk="0">
              <a:defRPr sz="3600">
                <a:solidFill>
                  <a:srgbClr val="000000"/>
                </a:solidFill>
                <a:latin typeface="Helvetica Light" charset="0"/>
                <a:ea typeface="ＭＳ Ｐゴシック" charset="0"/>
                <a:sym typeface="Helvetica Light" charset="0"/>
              </a:defRPr>
            </a:lvl5pPr>
            <a:lvl6pPr marL="25146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6pPr>
            <a:lvl7pPr marL="29718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7pPr>
            <a:lvl8pPr marL="34290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8pPr>
            <a:lvl9pPr marL="3886200" indent="-228600" algn="ctr" defTabSz="584200" eaLnBrk="0" fontAlgn="base" hangingPunct="0">
              <a:spcBef>
                <a:spcPct val="0"/>
              </a:spcBef>
              <a:spcAft>
                <a:spcPct val="0"/>
              </a:spcAft>
              <a:defRPr sz="3600">
                <a:solidFill>
                  <a:srgbClr val="000000"/>
                </a:solidFill>
                <a:latin typeface="Helvetica Light" charset="0"/>
                <a:ea typeface="ＭＳ Ｐゴシック" charset="0"/>
                <a:sym typeface="Helvetica Light" charset="0"/>
              </a:defRPr>
            </a:lvl9pPr>
          </a:lstStyle>
          <a:p>
            <a:pPr algn="l"/>
            <a:r>
              <a:rPr lang="en-US" sz="4800" b="1" i="1" baseline="30000" dirty="0">
                <a:latin typeface="Arial" charset="0"/>
                <a:cs typeface="Arial" charset="0"/>
              </a:rPr>
              <a:t>“Blessed be ye poor: for yours is the kingdom of God. Blessed are ye that hunger now: for ye shall be filled. Blessed are ye that weep now: for ye shall laugh. Blessed are ye, when men shall hate you, and when they shall separate you from their company, and shall reproach you, and cast out your name as evil, for the Son of Man’s sake.”</a:t>
            </a:r>
          </a:p>
          <a:p>
            <a:pPr algn="l"/>
            <a:endParaRPr lang="en-US" sz="4800" b="1" baseline="30000" dirty="0">
              <a:latin typeface="Arial" charset="0"/>
              <a:cs typeface="Arial" charset="0"/>
            </a:endParaRPr>
          </a:p>
          <a:p>
            <a:pPr algn="l"/>
            <a:r>
              <a:rPr lang="en-US" sz="4800" b="1" baseline="30000" dirty="0">
                <a:latin typeface="Arial" charset="0"/>
                <a:cs typeface="Arial" charset="0"/>
              </a:rPr>
              <a:t>Luke 6:</a:t>
            </a:r>
            <a:r>
              <a:rPr lang="en-US" sz="4800" b="1" baseline="30000" dirty="0" smtClean="0">
                <a:latin typeface="Arial" charset="0"/>
                <a:cs typeface="Arial" charset="0"/>
              </a:rPr>
              <a:t>20b-</a:t>
            </a:r>
            <a:r>
              <a:rPr lang="en-US" sz="4800" b="1" baseline="30000" dirty="0">
                <a:latin typeface="Arial" charset="0"/>
                <a:cs typeface="Arial" charset="0"/>
              </a:rPr>
              <a:t>22</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5" name="Picture 1" descr="2.5 Background slide.pdf"/>
          <p:cNvPicPr>
            <a:picLocks noChangeAspect="1"/>
          </p:cNvPicPr>
          <p:nvPr/>
        </p:nvPicPr>
        <p:blipFill>
          <a:blip r:embed="rId2">
            <a:extLst>
              <a:ext uri="{28A0092B-C50C-407E-A947-70E740481C1C}">
                <a14:useLocalDpi xmlns:a14="http://schemas.microsoft.com/office/drawing/2010/main" val="0"/>
              </a:ext>
            </a:extLst>
          </a:blip>
          <a:srcRect l="4984" t="7915" r="7045"/>
          <a:stretch>
            <a:fillRect/>
          </a:stretch>
        </p:blipFill>
        <p:spPr bwMode="auto">
          <a:xfrm>
            <a:off x="0" y="0"/>
            <a:ext cx="13004800" cy="975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AutoShape 5"/>
          <p:cNvSpPr>
            <a:spLocks/>
          </p:cNvSpPr>
          <p:nvPr/>
        </p:nvSpPr>
        <p:spPr bwMode="auto">
          <a:xfrm>
            <a:off x="749300" y="1676400"/>
            <a:ext cx="11506200" cy="628491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marL="685800" indent="-685800" algn="l">
              <a:buFont typeface="Arial" charset="0"/>
              <a:buChar char="•"/>
            </a:pPr>
            <a:r>
              <a:rPr lang="en-US" sz="4800" b="1" dirty="0">
                <a:latin typeface="Arial" charset="0"/>
                <a:cs typeface="Arial" charset="0"/>
              </a:rPr>
              <a:t>Jesus continues to heal the physical.</a:t>
            </a:r>
          </a:p>
          <a:p>
            <a:pPr marL="685800" indent="-685800" algn="l">
              <a:buFont typeface="Arial" charset="0"/>
              <a:buChar char="•"/>
            </a:pPr>
            <a:r>
              <a:rPr lang="en-US" sz="4800" b="1" dirty="0">
                <a:latin typeface="Arial" charset="0"/>
                <a:cs typeface="Arial" charset="0"/>
              </a:rPr>
              <a:t>Jesus says, </a:t>
            </a:r>
            <a:r>
              <a:rPr lang="en-US" sz="4800" b="1" i="1" dirty="0">
                <a:latin typeface="Arial" charset="0"/>
                <a:cs typeface="Arial" charset="0"/>
              </a:rPr>
              <a:t>“Blessed are ye …”</a:t>
            </a:r>
          </a:p>
          <a:p>
            <a:pPr marL="685800" indent="-685800" algn="l">
              <a:buFont typeface="Arial" charset="0"/>
              <a:buChar char="•"/>
            </a:pPr>
            <a:r>
              <a:rPr lang="en-US" sz="4800" b="1" dirty="0">
                <a:latin typeface="Arial" charset="0"/>
                <a:cs typeface="Arial" charset="0"/>
              </a:rPr>
              <a:t>Jesus says, </a:t>
            </a:r>
            <a:r>
              <a:rPr lang="en-US" sz="4800" b="1" i="1" dirty="0">
                <a:latin typeface="Arial" charset="0"/>
                <a:cs typeface="Arial" charset="0"/>
              </a:rPr>
              <a:t>“</a:t>
            </a:r>
            <a:r>
              <a:rPr lang="en-US" altLang="ja-JP" sz="4800" b="1" i="1" dirty="0">
                <a:latin typeface="Arial" charset="0"/>
                <a:cs typeface="Arial" charset="0"/>
              </a:rPr>
              <a:t>Woe unto you …</a:t>
            </a:r>
            <a:r>
              <a:rPr lang="en-US" sz="4800" b="1" i="1" dirty="0">
                <a:latin typeface="Arial" charset="0"/>
                <a:cs typeface="Arial" charset="0"/>
              </a:rPr>
              <a:t>”</a:t>
            </a:r>
            <a:endParaRPr lang="en-US" altLang="ja-JP" sz="4800" b="1" i="1" dirty="0">
              <a:latin typeface="Arial" charset="0"/>
              <a:cs typeface="Arial" charset="0"/>
            </a:endParaRPr>
          </a:p>
          <a:p>
            <a:pPr marL="685800" indent="-685800" algn="l"/>
            <a:r>
              <a:rPr lang="en-US" sz="4800" b="1" dirty="0">
                <a:latin typeface="Arial" charset="0"/>
                <a:cs typeface="Arial" charset="0"/>
              </a:rPr>
              <a:t> </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Picture 4" descr="2.5 Background slide.pdf"/>
          <p:cNvPicPr>
            <a:picLocks noChangeAspect="1"/>
          </p:cNvPicPr>
          <p:nvPr/>
        </p:nvPicPr>
        <p:blipFill>
          <a:blip r:embed="rId2">
            <a:extLst>
              <a:ext uri="{28A0092B-C50C-407E-A947-70E740481C1C}">
                <a14:useLocalDpi xmlns:a14="http://schemas.microsoft.com/office/drawing/2010/main" val="0"/>
              </a:ext>
            </a:extLst>
          </a:blip>
          <a:srcRect l="4984" t="7915" r="7045"/>
          <a:stretch>
            <a:fillRect/>
          </a:stretch>
        </p:blipFill>
        <p:spPr bwMode="auto">
          <a:xfrm>
            <a:off x="0" y="0"/>
            <a:ext cx="13004800" cy="975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AutoShape 4"/>
          <p:cNvSpPr>
            <a:spLocks/>
          </p:cNvSpPr>
          <p:nvPr/>
        </p:nvSpPr>
        <p:spPr bwMode="auto">
          <a:xfrm>
            <a:off x="482600" y="1600200"/>
            <a:ext cx="11098213" cy="215900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defRPr/>
            </a:pPr>
            <a:r>
              <a:rPr lang="en-US" sz="8000" dirty="0">
                <a:solidFill>
                  <a:schemeClr val="tx1"/>
                </a:solidFill>
                <a:cs typeface="Helvetica Light" charset="0"/>
              </a:rPr>
              <a:t>Enter Content </a:t>
            </a:r>
            <a:r>
              <a:rPr lang="en-US" sz="8000" dirty="0" err="1">
                <a:solidFill>
                  <a:schemeClr val="tx1"/>
                </a:solidFill>
                <a:cs typeface="Helvetica Light" charset="0"/>
              </a:rPr>
              <a:t>Here.</a:t>
            </a:r>
            <a:endParaRPr lang="en-US" dirty="0">
              <a:solidFill>
                <a:schemeClr val="tx1"/>
              </a:solidFill>
              <a:cs typeface="Helvetica Light" charset="0"/>
            </a:endParaRPr>
          </a:p>
        </p:txBody>
      </p:sp>
      <p:sp>
        <p:nvSpPr>
          <p:cNvPr id="7173" name="AutoShape 5"/>
          <p:cNvSpPr>
            <a:spLocks/>
          </p:cNvSpPr>
          <p:nvPr/>
        </p:nvSpPr>
        <p:spPr bwMode="auto">
          <a:xfrm>
            <a:off x="2463800" y="2857500"/>
            <a:ext cx="9840913" cy="628491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marL="444500" indent="-444500" algn="l">
              <a:spcBef>
                <a:spcPts val="4200"/>
              </a:spcBef>
              <a:buSzPct val="75000"/>
              <a:buFontTx/>
              <a:buChar char="•"/>
              <a:defRPr/>
            </a:pPr>
            <a:r>
              <a:rPr lang="en-US" b="1" dirty="0">
                <a:solidFill>
                  <a:schemeClr val="tx1"/>
                </a:solidFill>
                <a:latin typeface="Arial"/>
                <a:cs typeface="Arial"/>
              </a:rPr>
              <a:t>Enter content here.</a:t>
            </a:r>
          </a:p>
          <a:p>
            <a:pPr marL="444500" indent="-444500" algn="l">
              <a:spcBef>
                <a:spcPts val="4200"/>
              </a:spcBef>
              <a:buSzPct val="75000"/>
              <a:buFontTx/>
              <a:buChar char="•"/>
              <a:defRPr/>
            </a:pPr>
            <a:r>
              <a:rPr lang="en-US" b="1" dirty="0">
                <a:solidFill>
                  <a:schemeClr val="tx1"/>
                </a:solidFill>
                <a:latin typeface="Arial"/>
                <a:cs typeface="Arial"/>
              </a:rPr>
              <a:t>Enter content here</a:t>
            </a:r>
          </a:p>
          <a:p>
            <a:pPr marL="444500" indent="-444500" algn="l">
              <a:spcBef>
                <a:spcPts val="4200"/>
              </a:spcBef>
              <a:buSzPct val="75000"/>
              <a:buFontTx/>
              <a:buChar char="•"/>
              <a:defRPr/>
            </a:pPr>
            <a:r>
              <a:rPr lang="en-US" b="1" dirty="0">
                <a:solidFill>
                  <a:schemeClr val="tx1"/>
                </a:solidFill>
                <a:latin typeface="Arial"/>
                <a:cs typeface="Arial"/>
              </a:rPr>
              <a:t>Enter content here</a:t>
            </a:r>
          </a:p>
        </p:txBody>
      </p:sp>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Theme">
      <a:majorFont>
        <a:latin typeface="Helvetica Light"/>
        <a:ea typeface="ＭＳ Ｐゴシック"/>
        <a:cs typeface="Helvetica Light"/>
      </a:majorFont>
      <a:minorFont>
        <a:latin typeface="Helvetica Light"/>
        <a:ea typeface="ＭＳ Ｐゴシック"/>
        <a:cs typeface="Helvetica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lnDef>
  </a:objectDefaults>
  <a:extraClrSchemeLst/>
</a:theme>
</file>

<file path=ppt/theme/theme2.xml><?xml version="1.0" encoding="utf-8"?>
<a:theme xmlns:a="http://schemas.openxmlformats.org/drawingml/2006/main" name="1_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Theme">
      <a:majorFont>
        <a:latin typeface="Helvetica Light"/>
        <a:ea typeface="ＭＳ Ｐゴシック"/>
        <a:cs typeface="Helvetica Light"/>
      </a:majorFont>
      <a:minorFont>
        <a:latin typeface="Helvetica Light"/>
        <a:ea typeface="ＭＳ Ｐゴシック"/>
        <a:cs typeface="Helvetica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miter lim="0"/>
          <a:headEnd type="none" w="med" len="med"/>
          <a:tailEnd type="none" w="med" len="med"/>
        </a:ln>
        <a:effectLst>
          <a:outerShdw blurRad="38100" dist="25400" dir="5400000" algn="ctr" rotWithShape="0">
            <a:srgbClr val="000000">
              <a:alpha val="50000"/>
            </a:srgbClr>
          </a:outerShdw>
        </a:effectLst>
      </a:spPr>
      <a:bodyPr vert="horz" wrap="square" lIns="50800" tIns="50800" rIns="50800" bIns="50800" numCol="1" anchor="ctr" anchorCtr="0" compatLnSpc="1">
        <a:prstTxWarp prst="textNoShape">
          <a:avLst/>
        </a:prstTxWarp>
      </a:bodyPr>
      <a:lstStyle>
        <a:defPPr marL="228600" marR="0" indent="0" algn="ctr" defTabSz="584200" rtl="0" eaLnBrk="1" fontAlgn="base" latinLnBrk="0" hangingPunct="0">
          <a:lnSpc>
            <a:spcPct val="100000"/>
          </a:lnSpc>
          <a:spcBef>
            <a:spcPct val="0"/>
          </a:spcBef>
          <a:spcAft>
            <a:spcPct val="0"/>
          </a:spcAft>
          <a:buClrTx/>
          <a:buSzTx/>
          <a:buFontTx/>
          <a:buNone/>
          <a:tabLst/>
          <a:defRPr kumimoji="0" lang="en-US" sz="3600" b="0" i="0" u="none" strike="noStrike" cap="none" normalizeH="0" baseline="0">
            <a:ln>
              <a:noFill/>
            </a:ln>
            <a:solidFill>
              <a:srgbClr val="000000"/>
            </a:solidFill>
            <a:effectLst/>
            <a:latin typeface="Helvetica Light" charset="0"/>
            <a:ea typeface="ＭＳ Ｐゴシック" charset="0"/>
            <a:cs typeface="Helvetica Light" charset="0"/>
            <a:sym typeface="Helvetica Light" charset="0"/>
          </a:defRPr>
        </a:defPPr>
      </a:lst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53585F"/>
      </a:dk2>
      <a:lt2>
        <a:srgbClr val="DCDEE0"/>
      </a:lt2>
      <a:accent1>
        <a:srgbClr val="0365C0"/>
      </a:accent1>
      <a:accent2>
        <a:srgbClr val="00882B"/>
      </a:accent2>
      <a:accent3>
        <a:srgbClr val="FFFFFF"/>
      </a:accent3>
      <a:accent4>
        <a:srgbClr val="000000"/>
      </a:accent4>
      <a:accent5>
        <a:srgbClr val="AAB8DC"/>
      </a:accent5>
      <a:accent6>
        <a:srgbClr val="007B26"/>
      </a:accent6>
      <a:hlink>
        <a:srgbClr val="0000FF"/>
      </a:hlink>
      <a:folHlink>
        <a:srgbClr val="FF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499</TotalTime>
  <Words>126</Words>
  <Application>Microsoft Macintosh PowerPoint</Application>
  <PresentationFormat>Custom</PresentationFormat>
  <Paragraphs>11</Paragraphs>
  <Slides>4</Slides>
  <Notes>0</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Office Theme</vt:lpstr>
      <vt:lpstr>1_Office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Kasey Lewis</cp:lastModifiedBy>
  <cp:revision>30</cp:revision>
  <dcterms:modified xsi:type="dcterms:W3CDTF">2018-05-22T15:36:22Z</dcterms:modified>
</cp:coreProperties>
</file>