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000" y="-7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918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8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0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5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9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20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81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08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272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6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11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0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08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74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0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9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59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64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3.1 Title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3414375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3.1 Background 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341120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778000" y="2667000"/>
            <a:ext cx="97536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And they came to Him, and awoke Him, saying, “Master, Master, we perish.” Then He arose, and rebuked the wind and the raging of the water: and they ceased, and there was a calm. And He said unto them, “Where is your faith?” And they being afraid wondered, saying one to another, “What manner of man is this! for He </a:t>
            </a:r>
            <a:r>
              <a:rPr lang="en-US" sz="4800" b="1" i="1" baseline="30000" dirty="0" err="1">
                <a:solidFill>
                  <a:schemeClr val="bg1"/>
                </a:solidFill>
                <a:latin typeface="Arial" charset="0"/>
                <a:cs typeface="Arial" charset="0"/>
              </a:rPr>
              <a:t>commandeth</a:t>
            </a:r>
            <a:r>
              <a:rPr lang="en-US" sz="4800" b="1" i="1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 even the winds and water, and they obey Him.” </a:t>
            </a:r>
          </a:p>
          <a:p>
            <a:pPr algn="l"/>
            <a:endParaRPr lang="en-US" sz="4800" b="1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Luke 8:24-25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3.1 Background 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341120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2311400" y="1792287"/>
            <a:ext cx="8382000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Jesus and the disciples were in a boat.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A storm came. 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solidFill>
                  <a:srgbClr val="FFFFFF"/>
                </a:solidFill>
                <a:latin typeface="Arial"/>
                <a:cs typeface="Arial"/>
              </a:rPr>
              <a:t>Jesus rebuked the storm. </a:t>
            </a:r>
          </a:p>
          <a:p>
            <a:pPr algn="l"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3.1 Background 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341120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solidFill>
                  <a:srgbClr val="FFFFFF"/>
                </a:solidFill>
                <a:cs typeface="Helvetica Light" charset="0"/>
              </a:rPr>
              <a:t>Enter Content </a:t>
            </a:r>
            <a:r>
              <a:rPr lang="en-US" sz="8000" dirty="0" err="1">
                <a:solidFill>
                  <a:srgbClr val="FFFFFF"/>
                </a:solidFill>
                <a:cs typeface="Helvetica Light" charset="0"/>
              </a:rPr>
              <a:t>Here.</a:t>
            </a:r>
            <a:endParaRPr lang="en-US" dirty="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131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Helvetica Light</vt:lpstr>
      <vt:lpstr>ＭＳ Ｐゴシック</vt:lpstr>
      <vt:lpstr>Arial</vt:lpstr>
      <vt:lpstr>Avenir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34</cp:revision>
  <dcterms:modified xsi:type="dcterms:W3CDTF">2018-05-01T16:45:54Z</dcterms:modified>
</cp:coreProperties>
</file>