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49" r:id="rId2"/>
  </p:sldMasterIdLst>
  <p:notesMasterIdLst>
    <p:notesMasterId r:id="rId7"/>
  </p:notesMasterIdLst>
  <p:sldIdLst>
    <p:sldId id="256" r:id="rId3"/>
    <p:sldId id="257" r:id="rId4"/>
    <p:sldId id="258" r:id="rId5"/>
    <p:sldId id="259" r:id="rId6"/>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1pPr>
    <a:lvl2pPr marL="228600" indent="2286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2pPr>
    <a:lvl3pPr marL="457200" indent="4572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3pPr>
    <a:lvl4pPr marL="685800" indent="6858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4pPr>
    <a:lvl5pPr marL="914400" indent="914400" algn="ctr" defTabSz="584200" rtl="0" fontAlgn="base" hangingPunct="0">
      <a:spcBef>
        <a:spcPct val="0"/>
      </a:spcBef>
      <a:spcAft>
        <a:spcPct val="0"/>
      </a:spcAft>
      <a:defRPr sz="3600" kern="1200">
        <a:solidFill>
          <a:srgbClr val="000000"/>
        </a:solidFill>
        <a:latin typeface="Helvetica Light" charset="0"/>
        <a:ea typeface="ＭＳ Ｐゴシック" charset="0"/>
        <a:cs typeface="ＭＳ Ｐゴシック" charset="0"/>
        <a:sym typeface="Helvetica Light" charset="0"/>
      </a:defRPr>
    </a:lvl5pPr>
    <a:lvl6pPr marL="22860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6pPr>
    <a:lvl7pPr marL="27432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7pPr>
    <a:lvl8pPr marL="32004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8pPr>
    <a:lvl9pPr marL="3657600" algn="l" defTabSz="457200" rtl="0" eaLnBrk="1" latinLnBrk="0" hangingPunct="1">
      <a:defRPr sz="3600" kern="1200">
        <a:solidFill>
          <a:srgbClr val="000000"/>
        </a:solidFill>
        <a:latin typeface="Helvetica Light" charset="0"/>
        <a:ea typeface="ＭＳ Ｐゴシック" charset="0"/>
        <a:cs typeface="ＭＳ Ｐゴシック"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5" d="100"/>
          <a:sy n="65" d="100"/>
        </p:scale>
        <p:origin x="-792" y="-24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sp>
      <p:sp>
        <p:nvSpPr>
          <p:cNvPr id="3074"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4063493729"/>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1274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45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706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484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621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556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626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2506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4750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24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3679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8713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231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3975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0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961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8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139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79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016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2560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0944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title style</a:t>
            </a:r>
          </a:p>
        </p:txBody>
      </p:sp>
      <p:sp>
        <p:nvSpPr>
          <p:cNvPr id="1026"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sym typeface="Helvetica Light" charset="0"/>
              </a:rPr>
              <a:t>Click to edit Master title style</a:t>
            </a:r>
          </a:p>
        </p:txBody>
      </p:sp>
      <p:sp>
        <p:nvSpPr>
          <p:cNvPr id="2050"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84200" rtl="0" eaLnBrk="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ＭＳ Ｐゴシック" charset="0"/>
          <a:cs typeface="Helvetica Light" charset="0"/>
          <a:sym typeface="Helvetica Light" charset="0"/>
        </a:defRPr>
      </a:lvl9pPr>
    </p:titleStyle>
    <p:bodyStyle>
      <a:lvl1pPr marL="342900" indent="-342900" algn="l" defTabSz="584200" rtl="0" eaLnBrk="0" fontAlgn="base" hangingPunct="0">
        <a:spcBef>
          <a:spcPts val="4200"/>
        </a:spcBef>
        <a:spcAft>
          <a:spcPct val="0"/>
        </a:spcAft>
        <a:defRPr sz="3600">
          <a:solidFill>
            <a:srgbClr val="000000"/>
          </a:solidFill>
          <a:latin typeface="+mn-lt"/>
          <a:ea typeface="+mn-ea"/>
          <a:cs typeface="+mn-cs"/>
          <a:sym typeface="Helvetica Light" charset="0"/>
        </a:defRPr>
      </a:lvl1pPr>
      <a:lvl2pPr marL="228600" indent="2286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2pPr>
      <a:lvl3pPr marL="457200" indent="4572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3pPr>
      <a:lvl4pPr marL="685800" indent="6858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4pPr>
      <a:lvl5pPr marL="914400" indent="914400" algn="l" defTabSz="584200" rtl="0" eaLnBrk="0" fontAlgn="base" hangingPunct="0">
        <a:spcBef>
          <a:spcPts val="4200"/>
        </a:spcBef>
        <a:spcAft>
          <a:spcPct val="0"/>
        </a:spcAft>
        <a:defRPr sz="3600">
          <a:solidFill>
            <a:srgbClr val="000000"/>
          </a:solidFill>
          <a:latin typeface="+mn-lt"/>
          <a:ea typeface="Helvetica Light" charset="0"/>
          <a:cs typeface="+mn-cs"/>
          <a:sym typeface="Helvetica Light" charset="0"/>
        </a:defRPr>
      </a:lvl5pPr>
      <a:lvl6pPr marL="13716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6pPr>
      <a:lvl7pPr marL="18288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7pPr>
      <a:lvl8pPr marL="22860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8pPr>
      <a:lvl9pPr marL="2743200" algn="l" defTabSz="584200" rtl="0" fontAlgn="base" hangingPunct="0">
        <a:spcBef>
          <a:spcPts val="4200"/>
        </a:spcBef>
        <a:spcAft>
          <a:spcPct val="0"/>
        </a:spcAft>
        <a:defRPr sz="3600">
          <a:solidFill>
            <a:srgbClr val="000000"/>
          </a:solidFill>
          <a:latin typeface="+mn-lt"/>
          <a:ea typeface="Helvetica Light" charset="0"/>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3.2 Title Slid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Box 2"/>
          <p:cNvSpPr txBox="1">
            <a:spLocks noChangeArrowheads="1"/>
          </p:cNvSpPr>
          <p:nvPr/>
        </p:nvSpPr>
        <p:spPr bwMode="auto">
          <a:xfrm>
            <a:off x="2082800" y="2514600"/>
            <a:ext cx="9067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a:defRPr sz="3600">
                <a:solidFill>
                  <a:srgbClr val="000000"/>
                </a:solidFill>
                <a:latin typeface="Helvetica Light" charset="0"/>
                <a:ea typeface="ＭＳ Ｐゴシック" charset="0"/>
                <a:cs typeface="ＭＳ Ｐゴシック" charset="0"/>
                <a:sym typeface="Helvetica Light" charset="0"/>
              </a:defRPr>
            </a:lvl1pPr>
            <a:lvl2pPr marL="742950" indent="-285750" eaLnBrk="0">
              <a:defRPr sz="3600">
                <a:solidFill>
                  <a:srgbClr val="000000"/>
                </a:solidFill>
                <a:latin typeface="Helvetica Light" charset="0"/>
                <a:ea typeface="ＭＳ Ｐゴシック" charset="0"/>
                <a:sym typeface="Helvetica Light" charset="0"/>
              </a:defRPr>
            </a:lvl2pPr>
            <a:lvl3pPr marL="1143000" indent="-228600" eaLnBrk="0">
              <a:defRPr sz="3600">
                <a:solidFill>
                  <a:srgbClr val="000000"/>
                </a:solidFill>
                <a:latin typeface="Helvetica Light" charset="0"/>
                <a:ea typeface="ＭＳ Ｐゴシック" charset="0"/>
                <a:sym typeface="Helvetica Light" charset="0"/>
              </a:defRPr>
            </a:lvl3pPr>
            <a:lvl4pPr marL="1600200" indent="-228600" eaLnBrk="0">
              <a:defRPr sz="3600">
                <a:solidFill>
                  <a:srgbClr val="000000"/>
                </a:solidFill>
                <a:latin typeface="Helvetica Light" charset="0"/>
                <a:ea typeface="ＭＳ Ｐゴシック" charset="0"/>
                <a:sym typeface="Helvetica Light" charset="0"/>
              </a:defRPr>
            </a:lvl4pPr>
            <a:lvl5pPr marL="2057400" indent="-228600" eaLnBrk="0">
              <a:defRPr sz="3600">
                <a:solidFill>
                  <a:srgbClr val="000000"/>
                </a:solidFill>
                <a:latin typeface="Helvetica Light" charset="0"/>
                <a:ea typeface="ＭＳ Ｐゴシック"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ＭＳ Ｐゴシック" charset="0"/>
                <a:sym typeface="Helvetica Light" charset="0"/>
              </a:defRPr>
            </a:lvl9pPr>
          </a:lstStyle>
          <a:p>
            <a:pPr algn="l"/>
            <a:r>
              <a:rPr lang="en-US" sz="4800" b="1" i="1" baseline="30000" dirty="0">
                <a:latin typeface="Arial" charset="0"/>
                <a:cs typeface="Arial" charset="0"/>
              </a:rPr>
              <a:t>Then He took the five loaves and the two fishes, and looking up to heaven, He blessed them, and brake, and gave to the disciples to set before the multitude. And they did eat, and were all filled: and there was taken up of fragments that remained to them twelve baskets. </a:t>
            </a:r>
          </a:p>
          <a:p>
            <a:pPr algn="l"/>
            <a:endParaRPr lang="en-US" sz="4800" b="1" i="1" baseline="30000" dirty="0">
              <a:latin typeface="Arial" charset="0"/>
              <a:cs typeface="Arial" charset="0"/>
            </a:endParaRPr>
          </a:p>
          <a:p>
            <a:pPr algn="l"/>
            <a:r>
              <a:rPr lang="en-US" sz="4800" b="1" baseline="30000" dirty="0">
                <a:latin typeface="Arial" charset="0"/>
                <a:cs typeface="Arial" charset="0"/>
              </a:rPr>
              <a:t>Luke 9:16-17</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p:cNvSpPr>
          <p:nvPr/>
        </p:nvSpPr>
        <p:spPr bwMode="auto">
          <a:xfrm>
            <a:off x="1892300" y="1600200"/>
            <a:ext cx="9220200"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685800" indent="-685800" algn="l">
              <a:buFont typeface="Arial"/>
              <a:buChar char="•"/>
              <a:defRPr/>
            </a:pPr>
            <a:r>
              <a:rPr lang="en-US" sz="4800" b="1" dirty="0">
                <a:latin typeface="Arial"/>
                <a:cs typeface="Arial"/>
              </a:rPr>
              <a:t>The crowd had a need. </a:t>
            </a:r>
          </a:p>
          <a:p>
            <a:pPr marL="685800" indent="-685800" algn="l">
              <a:buFont typeface="Arial"/>
              <a:buChar char="•"/>
              <a:defRPr/>
            </a:pPr>
            <a:r>
              <a:rPr lang="en-US" sz="4800" b="1" dirty="0">
                <a:latin typeface="Arial"/>
                <a:cs typeface="Arial"/>
              </a:rPr>
              <a:t>The </a:t>
            </a:r>
            <a:r>
              <a:rPr lang="en-US" sz="4800" b="1" dirty="0" smtClean="0">
                <a:latin typeface="Arial"/>
                <a:cs typeface="Arial"/>
              </a:rPr>
              <a:t>disciples </a:t>
            </a:r>
            <a:r>
              <a:rPr lang="en-US" sz="4800" b="1" dirty="0">
                <a:latin typeface="Arial"/>
                <a:cs typeface="Arial"/>
              </a:rPr>
              <a:t>had an impossible </a:t>
            </a:r>
            <a:r>
              <a:rPr lang="en-US" sz="4800" b="1" dirty="0" smtClean="0">
                <a:latin typeface="Arial"/>
                <a:cs typeface="Arial"/>
              </a:rPr>
              <a:t>mission</a:t>
            </a:r>
            <a:r>
              <a:rPr lang="en-US" sz="4800" b="1" dirty="0">
                <a:latin typeface="Arial"/>
                <a:cs typeface="Arial"/>
              </a:rPr>
              <a:t>. </a:t>
            </a:r>
          </a:p>
          <a:p>
            <a:pPr marL="685800" indent="-685800" algn="l">
              <a:buFont typeface="Arial"/>
              <a:buChar char="•"/>
              <a:defRPr/>
            </a:pPr>
            <a:r>
              <a:rPr lang="en-US" sz="4800" b="1" dirty="0">
                <a:latin typeface="Arial"/>
                <a:cs typeface="Arial"/>
              </a:rPr>
              <a:t>Jesus had </a:t>
            </a:r>
            <a:r>
              <a:rPr lang="en-US" sz="4800" b="1">
                <a:latin typeface="Arial"/>
                <a:cs typeface="Arial"/>
              </a:rPr>
              <a:t>the </a:t>
            </a:r>
            <a:r>
              <a:rPr lang="en-US" sz="4800" b="1" smtClean="0">
                <a:latin typeface="Arial"/>
                <a:cs typeface="Arial"/>
              </a:rPr>
              <a:t>solution</a:t>
            </a:r>
            <a:r>
              <a:rPr lang="en-US" sz="4800" b="1" dirty="0">
                <a:latin typeface="Arial"/>
                <a:cs typeface="Arial"/>
              </a:rPr>
              <a:t>.</a:t>
            </a:r>
          </a:p>
          <a:p>
            <a:pPr algn="l">
              <a:defRPr/>
            </a:pPr>
            <a:endParaRPr lang="en-US" sz="4800" b="1" dirty="0">
              <a:latin typeface="Arial"/>
              <a:cs typeface="Aria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4" descr="3.2 Background Slide.pdf"/>
          <p:cNvPicPr>
            <a:picLocks noChangeAspect="1"/>
          </p:cNvPicPr>
          <p:nvPr/>
        </p:nvPicPr>
        <p:blipFill>
          <a:blip r:embed="rId2">
            <a:extLst>
              <a:ext uri="{28A0092B-C50C-407E-A947-70E740481C1C}">
                <a14:useLocalDpi xmlns:a14="http://schemas.microsoft.com/office/drawing/2010/main" val="0"/>
              </a:ext>
            </a:extLst>
          </a:blip>
          <a:srcRect r="2103"/>
          <a:stretch>
            <a:fillRect/>
          </a:stretch>
        </p:blipFill>
        <p:spPr bwMode="auto">
          <a:xfrm>
            <a:off x="0" y="0"/>
            <a:ext cx="13004800" cy="99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4"/>
          <p:cNvSpPr>
            <a:spLocks/>
          </p:cNvSpPr>
          <p:nvPr/>
        </p:nvSpPr>
        <p:spPr bwMode="auto">
          <a:xfrm>
            <a:off x="482600" y="1600200"/>
            <a:ext cx="11098213" cy="215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r>
              <a:rPr lang="en-US" sz="8000" dirty="0">
                <a:cs typeface="Helvetica Light" charset="0"/>
              </a:rPr>
              <a:t>Enter Content </a:t>
            </a:r>
            <a:r>
              <a:rPr lang="en-US" sz="8000" dirty="0" err="1">
                <a:cs typeface="Helvetica Light" charset="0"/>
              </a:rPr>
              <a:t>Here.</a:t>
            </a:r>
            <a:endParaRPr lang="en-US" dirty="0">
              <a:cs typeface="Helvetica Light" charset="0"/>
            </a:endParaRPr>
          </a:p>
        </p:txBody>
      </p:sp>
      <p:sp>
        <p:nvSpPr>
          <p:cNvPr id="7173" name="AutoShape 5"/>
          <p:cNvSpPr>
            <a:spLocks/>
          </p:cNvSpPr>
          <p:nvPr/>
        </p:nvSpPr>
        <p:spPr bwMode="auto">
          <a:xfrm>
            <a:off x="2463800" y="2857500"/>
            <a:ext cx="9840913" cy="6284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a:p>
            <a:pPr marL="444500" indent="-444500" algn="l">
              <a:spcBef>
                <a:spcPts val="4200"/>
              </a:spcBef>
              <a:buSzPct val="75000"/>
              <a:buFontTx/>
              <a:buChar char="•"/>
              <a:defRPr/>
            </a:pPr>
            <a:r>
              <a:rPr lang="en-US" b="1" dirty="0">
                <a:solidFill>
                  <a:schemeClr val="tx1"/>
                </a:solidFill>
                <a:latin typeface="Arial"/>
                <a:cs typeface="Arial"/>
              </a:rPr>
              <a:t>Enter content here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TotalTime>
  <Words>97</Words>
  <Application>Microsoft Macintosh PowerPoint</Application>
  <PresentationFormat>Custom</PresentationFormat>
  <Paragraphs>10</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Kasey Lewis</cp:lastModifiedBy>
  <cp:revision>34</cp:revision>
  <dcterms:modified xsi:type="dcterms:W3CDTF">2018-05-22T15:31:36Z</dcterms:modified>
</cp:coreProperties>
</file>