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39319966"/>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723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2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1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2123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33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23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08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57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2445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39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348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46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473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7892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50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656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4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51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030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14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779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2492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7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3012738"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_Background_2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5122" name="TextBox 2"/>
          <p:cNvSpPr txBox="1">
            <a:spLocks noChangeArrowheads="1"/>
          </p:cNvSpPr>
          <p:nvPr/>
        </p:nvSpPr>
        <p:spPr bwMode="auto">
          <a:xfrm>
            <a:off x="2387600" y="2362200"/>
            <a:ext cx="8458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…“Blessed be the King that cometh in the name of the Lord: peace in heaven, and glory in the highest.” And some of the Pharisees from among the multitude said unto Him, “Master, rebuke Thy disciples.” And He answered and said unto them, “I tell you that, if these should hold their peace, the stones would immediately cry out.”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19:38-40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4" name="AutoShape 5"/>
          <p:cNvSpPr>
            <a:spLocks/>
          </p:cNvSpPr>
          <p:nvPr/>
        </p:nvSpPr>
        <p:spPr bwMode="auto">
          <a:xfrm>
            <a:off x="3006725" y="1600200"/>
            <a:ext cx="699135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a:t>
            </a:r>
            <a:r>
              <a:rPr lang="en-US" sz="4800" b="1" dirty="0" smtClean="0">
                <a:latin typeface="Arial"/>
                <a:cs typeface="Arial"/>
              </a:rPr>
              <a:t>ride</a:t>
            </a:r>
            <a:endParaRPr lang="en-US" sz="4800" b="1" dirty="0">
              <a:latin typeface="Arial"/>
              <a:cs typeface="Arial"/>
            </a:endParaRPr>
          </a:p>
          <a:p>
            <a:pPr marL="685800" indent="-685800" algn="l">
              <a:buFont typeface="Arial"/>
              <a:buChar char="•"/>
              <a:defRPr/>
            </a:pPr>
            <a:r>
              <a:rPr lang="en-US" sz="4800" b="1" dirty="0">
                <a:latin typeface="Arial"/>
                <a:cs typeface="Arial"/>
              </a:rPr>
              <a:t>Jesus’ entry </a:t>
            </a:r>
          </a:p>
          <a:p>
            <a:pPr marL="685800" indent="-685800" algn="l">
              <a:buFont typeface="Arial"/>
              <a:buChar char="•"/>
              <a:defRPr/>
            </a:pPr>
            <a:r>
              <a:rPr lang="en-US" sz="4800" b="1">
                <a:latin typeface="Arial"/>
                <a:cs typeface="Arial"/>
              </a:rPr>
              <a:t>Servant’s </a:t>
            </a:r>
            <a:r>
              <a:rPr lang="en-US" sz="4800" b="1" smtClean="0">
                <a:latin typeface="Arial"/>
                <a:cs typeface="Arial"/>
              </a:rPr>
              <a:t>response </a:t>
            </a:r>
            <a:endParaRPr lang="en-US" sz="4800" b="1" dirty="0">
              <a:latin typeface="Arial"/>
              <a:cs typeface="Arial"/>
            </a:endParaRP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_Background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706" cy="9753600"/>
          </a:xfrm>
          <a:prstGeom prst="rect">
            <a:avLst/>
          </a:prstGeom>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TotalTime>
  <Words>104</Words>
  <Application>Microsoft Macintosh PowerPoint</Application>
  <PresentationFormat>Custom</PresentationFormat>
  <Paragraphs>10</Paragraphs>
  <Slides>4</Slides>
  <Notes>1</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36</cp:revision>
  <dcterms:modified xsi:type="dcterms:W3CDTF">2018-05-22T15:16:01Z</dcterms:modified>
</cp:coreProperties>
</file>