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616" y="-118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639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7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82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98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6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7676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05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31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53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219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01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367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0124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39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6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07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73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15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20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81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46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722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3_SlideTitle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867"/>
            <a:ext cx="13131800" cy="985346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.3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7046"/>
            <a:ext cx="13208001" cy="9910645"/>
          </a:xfrm>
          <a:prstGeom prst="rect">
            <a:avLst/>
          </a:prstGeom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692400" y="3693855"/>
            <a:ext cx="7924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Then said Jesus, “Father, forgive them; for they know not what they do.” And they parted His raiment, and cast lots.</a:t>
            </a:r>
          </a:p>
          <a:p>
            <a:pPr algn="l"/>
            <a:endParaRPr lang="en-US" sz="4800" b="1" i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23:34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.3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7046"/>
            <a:ext cx="13208001" cy="9910645"/>
          </a:xfrm>
          <a:prstGeom prst="rect">
            <a:avLst/>
          </a:prstGeom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2178050" y="2840038"/>
            <a:ext cx="9429750" cy="40735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was crucified.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was fully </a:t>
            </a:r>
            <a:r>
              <a:rPr lang="en-US" sz="4800" b="1" dirty="0">
                <a:latin typeface="Arial"/>
                <a:cs typeface="Arial"/>
              </a:rPr>
              <a:t>committed.</a:t>
            </a:r>
            <a:r>
              <a:rPr lang="en-US" sz="4800" baseline="30000" dirty="0"/>
              <a:t>. </a:t>
            </a:r>
            <a:endParaRPr lang="en-US" sz="4800" baseline="30000" dirty="0"/>
          </a:p>
          <a:p>
            <a:pPr>
              <a:defRPr/>
            </a:pPr>
            <a:endParaRPr lang="en-US" sz="4800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.3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7046"/>
            <a:ext cx="13208001" cy="9910645"/>
          </a:xfrm>
          <a:prstGeom prst="rect">
            <a:avLst/>
          </a:prstGeom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chemeClr val="tx1"/>
                </a:solidFill>
                <a:cs typeface="Helvetica Light" charset="0"/>
              </a:rPr>
              <a:t>Here.</a:t>
            </a:r>
            <a:endParaRPr lang="en-US" dirty="0">
              <a:solidFill>
                <a:schemeClr val="tx1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57</Words>
  <Application>Microsoft Macintosh PowerPoint</Application>
  <PresentationFormat>Custom</PresentationFormat>
  <Paragraphs>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Helvetica Light</vt:lpstr>
      <vt:lpstr>ＭＳ Ｐゴシック</vt:lpstr>
      <vt:lpstr>Arial</vt:lpstr>
      <vt:lpstr>Avenir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33</cp:revision>
  <dcterms:modified xsi:type="dcterms:W3CDTF">2018-05-07T15:22:11Z</dcterms:modified>
</cp:coreProperties>
</file>