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792" y="-24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1253491424"/>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9785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024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0686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373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589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83256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031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1720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8937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087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569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876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644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214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773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6129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340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23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114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52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657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28010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descr="4.4 Title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131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4.4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04800"/>
            <a:ext cx="13244513" cy="103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Box 2"/>
          <p:cNvSpPr txBox="1">
            <a:spLocks noChangeArrowheads="1"/>
          </p:cNvSpPr>
          <p:nvPr/>
        </p:nvSpPr>
        <p:spPr bwMode="auto">
          <a:xfrm>
            <a:off x="2387600" y="2603500"/>
            <a:ext cx="8305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And it was about the sixth hour, and there was a darkness over all the earth until the ninth hour. And the sun was darkened, and the veil of the temple was rent in the midst. And when Jesus had cried with a loud voice, He said, “Father, </a:t>
            </a:r>
            <a:r>
              <a:rPr lang="en-US" sz="4800" b="1" i="1" baseline="30000">
                <a:latin typeface="Arial" charset="0"/>
                <a:cs typeface="Arial" charset="0"/>
              </a:rPr>
              <a:t>into </a:t>
            </a:r>
            <a:r>
              <a:rPr lang="en-US" sz="4800" b="1" i="1" baseline="30000" smtClean="0">
                <a:latin typeface="Arial" charset="0"/>
                <a:cs typeface="Arial" charset="0"/>
              </a:rPr>
              <a:t>Thy </a:t>
            </a:r>
            <a:r>
              <a:rPr lang="en-US" sz="4800" b="1" i="1" baseline="30000" dirty="0">
                <a:latin typeface="Arial" charset="0"/>
                <a:cs typeface="Arial" charset="0"/>
              </a:rPr>
              <a:t>hands I commend My spirit:” and having said thus, He gave up the ghost.</a:t>
            </a:r>
          </a:p>
          <a:p>
            <a:pPr algn="l"/>
            <a:endParaRPr lang="en-US" sz="4800" b="1" i="1" baseline="30000" dirty="0">
              <a:latin typeface="Arial" charset="0"/>
              <a:cs typeface="Arial" charset="0"/>
            </a:endParaRPr>
          </a:p>
          <a:p>
            <a:pPr algn="l"/>
            <a:r>
              <a:rPr lang="en-US" sz="4800" b="1" baseline="30000" dirty="0">
                <a:latin typeface="Arial" charset="0"/>
                <a:cs typeface="Arial" charset="0"/>
              </a:rPr>
              <a:t>Luke 23:44-46</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4.4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04800"/>
            <a:ext cx="13244513" cy="103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p:cNvSpPr>
          <p:nvPr/>
        </p:nvSpPr>
        <p:spPr bwMode="auto">
          <a:xfrm>
            <a:off x="2178050" y="1716088"/>
            <a:ext cx="8648700" cy="6284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Jesus died on the cross.</a:t>
            </a:r>
          </a:p>
          <a:p>
            <a:pPr marL="685800" indent="-685800" algn="l">
              <a:buFont typeface="Arial"/>
              <a:buChar char="•"/>
              <a:defRPr/>
            </a:pPr>
            <a:r>
              <a:rPr lang="en-US" sz="4800" b="1" dirty="0">
                <a:latin typeface="Arial"/>
                <a:cs typeface="Arial"/>
              </a:rPr>
              <a:t>Jesus was buried. </a:t>
            </a:r>
          </a:p>
          <a:p>
            <a:pPr marL="685800" indent="-685800" algn="l">
              <a:buFont typeface="Arial"/>
              <a:buChar char="•"/>
              <a:defRPr/>
            </a:pPr>
            <a:r>
              <a:rPr lang="en-US" sz="4800" b="1" dirty="0">
                <a:latin typeface="Arial"/>
                <a:cs typeface="Arial"/>
              </a:rPr>
              <a:t>Jesus’ service mattered.</a:t>
            </a:r>
          </a:p>
          <a:p>
            <a:pPr marL="685800" indent="-685800" algn="l">
              <a:buFont typeface="Arial"/>
              <a:buChar char="•"/>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5" descr="4.4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04800"/>
            <a:ext cx="13244513" cy="1036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4"/>
          <p:cNvSpPr>
            <a:spLocks/>
          </p:cNvSpPr>
          <p:nvPr/>
        </p:nvSpPr>
        <p:spPr bwMode="auto">
          <a:xfrm>
            <a:off x="661987"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solidFill>
                  <a:schemeClr val="tx1"/>
                </a:solidFill>
                <a:cs typeface="Helvetica Light" charset="0"/>
              </a:rPr>
              <a:t>Enter Content </a:t>
            </a:r>
            <a:r>
              <a:rPr lang="en-US" sz="8000" dirty="0" err="1">
                <a:solidFill>
                  <a:schemeClr val="tx1"/>
                </a:solidFill>
                <a:cs typeface="Helvetica Light" charset="0"/>
              </a:rPr>
              <a:t>Here.</a:t>
            </a:r>
            <a:endParaRPr lang="en-US" dirty="0">
              <a:solidFill>
                <a:schemeClr val="tx1"/>
              </a:solidFill>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586</TotalTime>
  <Words>111</Words>
  <Application>Microsoft Macintosh PowerPoint</Application>
  <PresentationFormat>Custom</PresentationFormat>
  <Paragraphs>10</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34</cp:revision>
  <dcterms:modified xsi:type="dcterms:W3CDTF">2018-05-22T15:20:45Z</dcterms:modified>
</cp:coreProperties>
</file>