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  <p:sldMasterId id="2147483649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1pPr>
    <a:lvl2pPr marL="228600" indent="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2pPr>
    <a:lvl3pPr marL="457200" indent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3pPr>
    <a:lvl4pPr marL="685800" indent="6858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4pPr>
    <a:lvl5pPr marL="914400" indent="9144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5pPr>
    <a:lvl6pPr marL="22860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6pPr>
    <a:lvl7pPr marL="27432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7pPr>
    <a:lvl8pPr marL="32004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8pPr>
    <a:lvl9pPr marL="36576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2000" y="-72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Avenir Roman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Avenir Roman" charset="0"/>
              </a:rPr>
              <a:t>Second level</a:t>
            </a:r>
          </a:p>
          <a:p>
            <a:pPr lvl="2"/>
            <a:r>
              <a:rPr lang="en-US" noProof="0" smtClean="0">
                <a:sym typeface="Avenir Roman" charset="0"/>
              </a:rPr>
              <a:t>Third level</a:t>
            </a:r>
          </a:p>
          <a:p>
            <a:pPr lvl="3"/>
            <a:r>
              <a:rPr lang="en-US" noProof="0" smtClean="0">
                <a:sym typeface="Avenir Roman" charset="0"/>
              </a:rPr>
              <a:t>Fourth level</a:t>
            </a:r>
          </a:p>
          <a:p>
            <a:pPr lvl="4"/>
            <a:r>
              <a:rPr lang="en-US" noProof="0" smtClean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0354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ＭＳ Ｐゴシック" charset="0"/>
        <a:cs typeface="Avenir Roman" charset="0"/>
        <a:sym typeface="Avenir Roman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0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7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350" y="444500"/>
            <a:ext cx="2774950" cy="844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2500" y="444500"/>
            <a:ext cx="8172450" cy="844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37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79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85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283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99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18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24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663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7493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62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269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24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9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417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4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1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3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75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4951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462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/>
          </p:cNvSpPr>
          <p:nvPr>
            <p:ph type="body" idx="1"/>
          </p:nvPr>
        </p:nvSpPr>
        <p:spPr bwMode="auto"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Light" charset="0"/>
              </a:rPr>
              <a:t>Second level</a:t>
            </a:r>
          </a:p>
          <a:p>
            <a:pPr lvl="2"/>
            <a:r>
              <a:rPr lang="en-US">
                <a:sym typeface="Helvetica Light" charset="0"/>
              </a:rPr>
              <a:t>Third level</a:t>
            </a:r>
          </a:p>
          <a:p>
            <a:pPr lvl="3"/>
            <a:r>
              <a:rPr lang="en-US">
                <a:sym typeface="Helvetica Light" charset="0"/>
              </a:rPr>
              <a:t>Fourth level</a:t>
            </a:r>
          </a:p>
          <a:p>
            <a:pPr lvl="4"/>
            <a:r>
              <a:rPr lang="en-US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9pPr>
    </p:titleStyle>
    <p:bodyStyle>
      <a:lvl1pPr marL="342900" indent="-3429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228600" indent="2286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2pPr>
      <a:lvl3pPr marL="457200" indent="4572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3pPr>
      <a:lvl4pPr marL="685800" indent="6858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4pPr>
      <a:lvl5pPr marL="914400" indent="9144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Light" charset="0"/>
              </a:rPr>
              <a:t>Second level</a:t>
            </a:r>
          </a:p>
          <a:p>
            <a:pPr lvl="2"/>
            <a:r>
              <a:rPr lang="en-US">
                <a:sym typeface="Helvetica Light" charset="0"/>
              </a:rPr>
              <a:t>Third level</a:t>
            </a:r>
          </a:p>
          <a:p>
            <a:pPr lvl="3"/>
            <a:r>
              <a:rPr lang="en-US">
                <a:sym typeface="Helvetica Light" charset="0"/>
              </a:rPr>
              <a:t>Fourth level</a:t>
            </a:r>
          </a:p>
          <a:p>
            <a:pPr lvl="4"/>
            <a:r>
              <a:rPr lang="en-US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9pPr>
    </p:titleStyle>
    <p:bodyStyle>
      <a:lvl1pPr marL="342900" indent="-3429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228600" indent="2286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2pPr>
      <a:lvl3pPr marL="457200" indent="4572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3pPr>
      <a:lvl4pPr marL="685800" indent="6858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4pPr>
      <a:lvl5pPr marL="914400" indent="9144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4.5 title 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31800" cy="99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4.5 background 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31800" cy="1005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2921000" y="3581400"/>
            <a:ext cx="7696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9pPr>
          </a:lstStyle>
          <a:p>
            <a:pPr algn="l"/>
            <a:r>
              <a:rPr lang="en-US" sz="4800" b="1" i="1" baseline="30000" dirty="0">
                <a:latin typeface="Arial" charset="0"/>
                <a:cs typeface="Arial" charset="0"/>
              </a:rPr>
              <a:t>… “The Son of Man must be delivered into the hands of sinful men, and be crucified, and the third day rise again.”</a:t>
            </a:r>
          </a:p>
          <a:p>
            <a:pPr algn="l"/>
            <a:endParaRPr lang="en-US" sz="4800" b="1" baseline="30000" dirty="0">
              <a:latin typeface="Arial" charset="0"/>
              <a:cs typeface="Arial" charset="0"/>
            </a:endParaRPr>
          </a:p>
          <a:p>
            <a:pPr algn="l"/>
            <a:r>
              <a:rPr lang="en-US" sz="4800" b="1" baseline="30000" dirty="0">
                <a:latin typeface="Arial" charset="0"/>
                <a:cs typeface="Arial" charset="0"/>
              </a:rPr>
              <a:t>Luke 24:7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4.5 background 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31800" cy="1005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/>
          <p:cNvSpPr>
            <a:spLocks/>
          </p:cNvSpPr>
          <p:nvPr/>
        </p:nvSpPr>
        <p:spPr bwMode="auto">
          <a:xfrm>
            <a:off x="2282825" y="1716088"/>
            <a:ext cx="8439150" cy="62849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Women came to finish burying Jesus.</a:t>
            </a:r>
          </a:p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Jesus wasn’t in the tomb. </a:t>
            </a:r>
          </a:p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Jesus is alive! </a:t>
            </a:r>
          </a:p>
          <a:p>
            <a:pPr marL="685800" indent="-685800" algn="l">
              <a:buFont typeface="Arial"/>
              <a:buChar char="•"/>
              <a:defRPr/>
            </a:pPr>
            <a:endParaRPr lang="en-US" sz="4800" b="1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4" descr="4.5 background 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31800" cy="1005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AutoShape 4"/>
          <p:cNvSpPr>
            <a:spLocks/>
          </p:cNvSpPr>
          <p:nvPr/>
        </p:nvSpPr>
        <p:spPr bwMode="auto">
          <a:xfrm>
            <a:off x="661987" y="1600200"/>
            <a:ext cx="11098213" cy="2159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8000" dirty="0">
                <a:solidFill>
                  <a:schemeClr val="tx1"/>
                </a:solidFill>
                <a:cs typeface="Helvetica Light" charset="0"/>
              </a:rPr>
              <a:t>Enter Content </a:t>
            </a:r>
            <a:r>
              <a:rPr lang="en-US" sz="8000" dirty="0" err="1" smtClean="0">
                <a:solidFill>
                  <a:schemeClr val="tx1"/>
                </a:solidFill>
                <a:cs typeface="Helvetica Light" charset="0"/>
              </a:rPr>
              <a:t>Here.</a:t>
            </a:r>
            <a:endParaRPr lang="en-US" dirty="0">
              <a:solidFill>
                <a:schemeClr val="tx1"/>
              </a:solidFill>
              <a:cs typeface="Helvetica Light" charset="0"/>
            </a:endParaRPr>
          </a:p>
        </p:txBody>
      </p:sp>
      <p:sp>
        <p:nvSpPr>
          <p:cNvPr id="7173" name="AutoShape 5"/>
          <p:cNvSpPr>
            <a:spLocks/>
          </p:cNvSpPr>
          <p:nvPr/>
        </p:nvSpPr>
        <p:spPr bwMode="auto">
          <a:xfrm>
            <a:off x="2463800" y="2543254"/>
            <a:ext cx="9840913" cy="691340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here.</a:t>
            </a:r>
          </a:p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</a:t>
            </a:r>
          </a:p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ＭＳ Ｐゴシック"/>
        <a:cs typeface="Helvetica Light"/>
      </a:majorFont>
      <a:minorFont>
        <a:latin typeface="Helvetica Light"/>
        <a:ea typeface="ＭＳ Ｐゴシック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ＭＳ Ｐゴシック"/>
        <a:cs typeface="Helvetica Light"/>
      </a:majorFont>
      <a:minorFont>
        <a:latin typeface="Helvetica Light"/>
        <a:ea typeface="ＭＳ Ｐゴシック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63</Words>
  <Application>Microsoft Macintosh PowerPoint</Application>
  <PresentationFormat>Custom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Helvetica Light</vt:lpstr>
      <vt:lpstr>ＭＳ Ｐゴシック</vt:lpstr>
      <vt:lpstr>Arial</vt:lpstr>
      <vt:lpstr>Avenir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Kasey Lewis</cp:lastModifiedBy>
  <cp:revision>32</cp:revision>
  <dcterms:modified xsi:type="dcterms:W3CDTF">2018-05-07T16:52:19Z</dcterms:modified>
</cp:coreProperties>
</file>