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57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9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6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27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9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0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2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1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8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30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66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51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38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28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4.7 title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228600"/>
            <a:ext cx="1320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4.7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30206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930400" y="2761358"/>
            <a:ext cx="9525000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And said unto them, “Thus it is written, and thus it </a:t>
            </a:r>
            <a:r>
              <a:rPr lang="en-US" sz="4800" b="1" i="1" baseline="30000" dirty="0" err="1">
                <a:latin typeface="Arial" charset="0"/>
                <a:cs typeface="Arial" charset="0"/>
              </a:rPr>
              <a:t>behoved</a:t>
            </a:r>
            <a:r>
              <a:rPr lang="en-US" sz="4800" b="1" i="1" baseline="30000" dirty="0">
                <a:latin typeface="Arial" charset="0"/>
                <a:cs typeface="Arial" charset="0"/>
              </a:rPr>
              <a:t> Christ to suffer, and to rise from the dead the third day: and that repentance and remission of sins should be preached in His name among all nations, beginning at Jerusalem. And ye are witnesses of these things. And, behold, I send the promise of My Father upon you: but tarry ye in the city of Jerusalem, until ye be endued with power from on high.”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24:46-49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4.7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30206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425700" y="1716088"/>
            <a:ext cx="8153400" cy="62849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appears to His disciples.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His disciples aren’t sure about Jesus.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gives them instructions: Wait.</a:t>
            </a:r>
          </a:p>
          <a:p>
            <a:pPr marL="685800" indent="-685800" algn="l">
              <a:buFont typeface="Arial"/>
              <a:buChar char="•"/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4.7 background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30206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132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37</cp:revision>
  <dcterms:modified xsi:type="dcterms:W3CDTF">2018-05-07T17:18:39Z</dcterms:modified>
</cp:coreProperties>
</file>