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2286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4572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685800" indent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914400" indent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000" y="-7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866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9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7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02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2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04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850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0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5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602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55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06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353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93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7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86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9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3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87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769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12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1.3TITLE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13131800" cy="998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.3BACKGROUND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-14288"/>
            <a:ext cx="13144500" cy="976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540000" y="3658612"/>
            <a:ext cx="75628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algn="l"/>
            <a:r>
              <a:rPr lang="en-US" sz="4800" b="1" i="1" baseline="30000" dirty="0">
                <a:latin typeface="Arial" charset="0"/>
                <a:cs typeface="Arial" charset="0"/>
              </a:rPr>
              <a:t>“The Lord has done this for me,” she said. “In these days He has shown His favor and taken away my disgrace among the people.” </a:t>
            </a:r>
          </a:p>
          <a:p>
            <a:pPr algn="l"/>
            <a:endParaRPr lang="en-US" sz="4800" b="1" i="1" baseline="30000" dirty="0">
              <a:latin typeface="Arial" charset="0"/>
              <a:cs typeface="Arial" charset="0"/>
            </a:endParaRPr>
          </a:p>
          <a:p>
            <a:pPr algn="l"/>
            <a:r>
              <a:rPr lang="en-US" sz="4800" b="1" baseline="30000" dirty="0">
                <a:latin typeface="Arial" charset="0"/>
                <a:cs typeface="Arial" charset="0"/>
              </a:rPr>
              <a:t>Luke 1:25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1.3BACKGROUND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-14288"/>
            <a:ext cx="13144500" cy="976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/>
          <p:cNvSpPr>
            <a:spLocks/>
          </p:cNvSpPr>
          <p:nvPr/>
        </p:nvSpPr>
        <p:spPr bwMode="auto">
          <a:xfrm>
            <a:off x="2254250" y="2343150"/>
            <a:ext cx="8496300" cy="5657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God invites ordinary people to help Him.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God uses our dreams for His purpose. 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God sometimes works slowly and strangely in our lives.</a:t>
            </a:r>
          </a:p>
          <a:p>
            <a:pPr>
              <a:defRPr/>
            </a:pPr>
            <a:endParaRPr lang="en-US" sz="48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1.3BACKGROUND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-14288"/>
            <a:ext cx="13144500" cy="976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482600" y="1600200"/>
            <a:ext cx="11098213" cy="2159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0" dirty="0">
                <a:solidFill>
                  <a:schemeClr val="tx1"/>
                </a:solidFill>
                <a:cs typeface="Helvetica Light" charset="0"/>
              </a:rPr>
              <a:t>Enter Content </a:t>
            </a:r>
            <a:r>
              <a:rPr lang="en-US" sz="8000" dirty="0" err="1">
                <a:solidFill>
                  <a:schemeClr val="tx1"/>
                </a:solidFill>
                <a:cs typeface="Helvetica Light" charset="0"/>
              </a:rPr>
              <a:t>Here.</a:t>
            </a:r>
            <a:endParaRPr lang="en-US" dirty="0">
              <a:solidFill>
                <a:schemeClr val="tx1"/>
              </a:solidFill>
              <a:cs typeface="Helvetica Light" charset="0"/>
            </a:endParaRP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2463800" y="2857500"/>
            <a:ext cx="9840913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here.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76</Words>
  <Application>Microsoft Macintosh PowerPoint</Application>
  <PresentationFormat>Custom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Kasey Lewis</cp:lastModifiedBy>
  <cp:revision>29</cp:revision>
  <dcterms:modified xsi:type="dcterms:W3CDTF">2018-05-07T19:01:39Z</dcterms:modified>
</cp:coreProperties>
</file>