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 id="2147483649" r:id="rId2"/>
  </p:sldMasterIdLst>
  <p:notesMasterIdLst>
    <p:notesMasterId r:id="rId7"/>
  </p:notesMasterIdLst>
  <p:sldIdLst>
    <p:sldId id="256" r:id="rId3"/>
    <p:sldId id="257" r:id="rId4"/>
    <p:sldId id="258" r:id="rId5"/>
    <p:sldId id="259" r:id="rId6"/>
  </p:sldIdLst>
  <p:sldSz cx="13004800" cy="9753600"/>
  <p:notesSz cx="6858000" cy="9144000"/>
  <p:defaultTextStyle>
    <a:defPPr>
      <a:defRPr lang="en-US"/>
    </a:defPPr>
    <a:lvl1pPr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1pPr>
    <a:lvl2pPr marL="228600" indent="2286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2pPr>
    <a:lvl3pPr marL="457200" indent="4572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3pPr>
    <a:lvl4pPr marL="685800" indent="6858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4pPr>
    <a:lvl5pPr marL="914400" indent="9144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5pPr>
    <a:lvl6pPr marL="22860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6pPr>
    <a:lvl7pPr marL="27432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7pPr>
    <a:lvl8pPr marL="32004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8pPr>
    <a:lvl9pPr marL="36576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408" y="-368"/>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3074"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sym typeface="Avenir Roman" charset="0"/>
              </a:rPr>
              <a:t>Click to edit Master text styles</a:t>
            </a:r>
          </a:p>
          <a:p>
            <a:pPr lvl="1"/>
            <a:r>
              <a:rPr lang="en-US" noProof="0" smtClean="0">
                <a:sym typeface="Avenir Roman" charset="0"/>
              </a:rPr>
              <a:t>Second level</a:t>
            </a:r>
          </a:p>
          <a:p>
            <a:pPr lvl="2"/>
            <a:r>
              <a:rPr lang="en-US" noProof="0" smtClean="0">
                <a:sym typeface="Avenir Roman" charset="0"/>
              </a:rPr>
              <a:t>Third level</a:t>
            </a:r>
          </a:p>
          <a:p>
            <a:pPr lvl="3"/>
            <a:r>
              <a:rPr lang="en-US" noProof="0" smtClean="0">
                <a:sym typeface="Avenir Roman" charset="0"/>
              </a:rPr>
              <a:t>Fourth level</a:t>
            </a:r>
          </a:p>
          <a:p>
            <a:pPr lvl="4"/>
            <a:r>
              <a:rPr lang="en-US" noProof="0" smtClean="0">
                <a:sym typeface="Avenir Roman" charset="0"/>
              </a:rPr>
              <a:t>Fifth level</a:t>
            </a:r>
          </a:p>
        </p:txBody>
      </p:sp>
    </p:spTree>
    <p:extLst>
      <p:ext uri="{BB962C8B-B14F-4D97-AF65-F5344CB8AC3E}">
        <p14:creationId xmlns:p14="http://schemas.microsoft.com/office/powerpoint/2010/main" val="3265080997"/>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400" kern="1200">
        <a:solidFill>
          <a:srgbClr val="000000"/>
        </a:solidFill>
        <a:latin typeface="Avenir Roman" charset="0"/>
        <a:ea typeface="ＭＳ Ｐゴシック" charset="0"/>
        <a:cs typeface="Avenir Roman" charset="0"/>
        <a:sym typeface="Avenir Roman" charset="0"/>
      </a:defRPr>
    </a:lvl1pPr>
    <a:lvl2pPr marL="2286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2pPr>
    <a:lvl3pPr marL="4572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3pPr>
    <a:lvl4pPr marL="6858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4pPr>
    <a:lvl5pPr marL="9144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5393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0152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350" y="444500"/>
            <a:ext cx="2774950" cy="844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52500" y="444500"/>
            <a:ext cx="8172450" cy="844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1742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23990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2305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88552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7641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506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09062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991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71525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240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3775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21359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120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50644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52500" y="2603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603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7950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834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3201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2801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89242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446573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p:cNvSpPr>
          <p:nvPr>
            <p:ph type="title"/>
          </p:nvPr>
        </p:nvSpPr>
        <p:spPr bwMode="auto">
          <a:xfrm>
            <a:off x="952500" y="444500"/>
            <a:ext cx="110998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Helvetica Light" charset="0"/>
              </a:rPr>
              <a:t>Click to edit Master title style</a:t>
            </a:r>
          </a:p>
        </p:txBody>
      </p:sp>
      <p:sp>
        <p:nvSpPr>
          <p:cNvPr id="1026" name="Rectangle 2"/>
          <p:cNvSpPr>
            <a:spLocks noGrp="1"/>
          </p:cNvSpPr>
          <p:nvPr>
            <p:ph type="body" idx="1"/>
          </p:nvPr>
        </p:nvSpPr>
        <p:spPr bwMode="auto">
          <a:xfrm>
            <a:off x="952500" y="2603500"/>
            <a:ext cx="11099800" cy="628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defRPr sz="3600">
          <a:solidFill>
            <a:srgbClr val="000000"/>
          </a:solidFill>
          <a:latin typeface="+mn-lt"/>
          <a:ea typeface="+mn-ea"/>
          <a:cs typeface="+mn-cs"/>
          <a:sym typeface="Helvetica Light" charset="0"/>
        </a:defRPr>
      </a:lvl1pPr>
      <a:lvl2pPr marL="228600" indent="2286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2pPr>
      <a:lvl3pPr marL="457200" indent="4572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3pPr>
      <a:lvl4pPr marL="685800" indent="6858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4pPr>
      <a:lvl5pPr marL="914400" indent="9144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5pPr>
      <a:lvl6pPr marL="13716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6pPr>
      <a:lvl7pPr marL="18288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7pPr>
      <a:lvl8pPr marL="22860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8pPr>
      <a:lvl9pPr marL="27432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sym typeface="Helvetica Light" charset="0"/>
              </a:rPr>
              <a:t>Click to edit Master title style</a:t>
            </a:r>
          </a:p>
        </p:txBody>
      </p:sp>
      <p:sp>
        <p:nvSpPr>
          <p:cNvPr id="2050" name="Rectangle 2"/>
          <p:cNvSpPr>
            <a:spLocks noGrp="1"/>
          </p:cNvSpPr>
          <p:nvPr>
            <p:ph type="body" idx="1"/>
          </p:nvPr>
        </p:nvSpPr>
        <p:spPr bwMode="auto">
          <a:xfrm>
            <a:off x="1270000" y="5029200"/>
            <a:ext cx="104648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defRPr sz="3600">
          <a:solidFill>
            <a:srgbClr val="000000"/>
          </a:solidFill>
          <a:latin typeface="+mn-lt"/>
          <a:ea typeface="+mn-ea"/>
          <a:cs typeface="+mn-cs"/>
          <a:sym typeface="Helvetica Light" charset="0"/>
        </a:defRPr>
      </a:lvl1pPr>
      <a:lvl2pPr marL="228600" indent="2286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2pPr>
      <a:lvl3pPr marL="457200" indent="4572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3pPr>
      <a:lvl4pPr marL="685800" indent="6858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4pPr>
      <a:lvl5pPr marL="914400" indent="9144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5pPr>
      <a:lvl6pPr marL="13716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6pPr>
      <a:lvl7pPr marL="18288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7pPr>
      <a:lvl8pPr marL="22860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8pPr>
      <a:lvl9pPr marL="27432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1.7 Title Slide ai.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 y="0"/>
            <a:ext cx="13166725" cy="1004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1.7 BACKGROUND slides.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0" y="-57150"/>
            <a:ext cx="13258800" cy="1011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TextBox 2"/>
          <p:cNvSpPr txBox="1">
            <a:spLocks noChangeArrowheads="1"/>
          </p:cNvSpPr>
          <p:nvPr/>
        </p:nvSpPr>
        <p:spPr bwMode="auto">
          <a:xfrm>
            <a:off x="2921000" y="2562225"/>
            <a:ext cx="7620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3600">
                <a:solidFill>
                  <a:srgbClr val="000000"/>
                </a:solidFill>
                <a:latin typeface="Helvetica Light" charset="0"/>
                <a:ea typeface="ＭＳ Ｐゴシック" charset="0"/>
                <a:cs typeface="ＭＳ Ｐゴシック" charset="0"/>
                <a:sym typeface="Helvetica Light" charset="0"/>
              </a:defRPr>
            </a:lvl1pPr>
            <a:lvl2pPr marL="742950" indent="-285750" eaLnBrk="0">
              <a:defRPr sz="3600">
                <a:solidFill>
                  <a:srgbClr val="000000"/>
                </a:solidFill>
                <a:latin typeface="Helvetica Light" charset="0"/>
                <a:ea typeface="ＭＳ Ｐゴシック" charset="0"/>
                <a:sym typeface="Helvetica Light" charset="0"/>
              </a:defRPr>
            </a:lvl2pPr>
            <a:lvl3pPr marL="1143000" indent="-228600" eaLnBrk="0">
              <a:defRPr sz="3600">
                <a:solidFill>
                  <a:srgbClr val="000000"/>
                </a:solidFill>
                <a:latin typeface="Helvetica Light" charset="0"/>
                <a:ea typeface="ＭＳ Ｐゴシック" charset="0"/>
                <a:sym typeface="Helvetica Light" charset="0"/>
              </a:defRPr>
            </a:lvl3pPr>
            <a:lvl4pPr marL="1600200" indent="-228600" eaLnBrk="0">
              <a:defRPr sz="3600">
                <a:solidFill>
                  <a:srgbClr val="000000"/>
                </a:solidFill>
                <a:latin typeface="Helvetica Light" charset="0"/>
                <a:ea typeface="ＭＳ Ｐゴシック" charset="0"/>
                <a:sym typeface="Helvetica Light" charset="0"/>
              </a:defRPr>
            </a:lvl4pPr>
            <a:lvl5pPr marL="2057400" indent="-228600" eaLnBrk="0">
              <a:defRPr sz="3600">
                <a:solidFill>
                  <a:srgbClr val="000000"/>
                </a:solidFill>
                <a:latin typeface="Helvetica Light" charset="0"/>
                <a:ea typeface="ＭＳ Ｐゴシック"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9pPr>
          </a:lstStyle>
          <a:p>
            <a:pPr algn="l"/>
            <a:r>
              <a:rPr lang="en-US" sz="4800" b="1" i="1" baseline="30000" dirty="0"/>
              <a:t>“</a:t>
            </a:r>
            <a:r>
              <a:rPr lang="en-US" altLang="ja-JP" sz="4800" b="1" i="1" baseline="30000" dirty="0">
                <a:latin typeface="Arial" charset="0"/>
                <a:cs typeface="Arial" charset="0"/>
              </a:rPr>
              <a:t>The Spirit of the Lord is on Me, because He has anointed Me to preach good news to the poor. He has sent Me to proclaim freedom for the prisoners and recovery of sight for the blind, to release the oppressed, to proclaim the year of the Lord</a:t>
            </a:r>
            <a:r>
              <a:rPr lang="en-US" sz="4800" b="1" i="1" baseline="30000" dirty="0">
                <a:latin typeface="Arial" charset="0"/>
                <a:cs typeface="Arial" charset="0"/>
              </a:rPr>
              <a:t>’</a:t>
            </a:r>
            <a:r>
              <a:rPr lang="en-US" altLang="ja-JP" sz="4800" b="1" i="1" baseline="30000" dirty="0">
                <a:latin typeface="Arial" charset="0"/>
                <a:cs typeface="Arial" charset="0"/>
              </a:rPr>
              <a:t>s favor.</a:t>
            </a:r>
            <a:r>
              <a:rPr lang="en-US" sz="4800" b="1" i="1" baseline="30000" dirty="0">
                <a:latin typeface="Arial" charset="0"/>
                <a:cs typeface="Arial" charset="0"/>
              </a:rPr>
              <a:t>”</a:t>
            </a:r>
            <a:endParaRPr lang="en-US" altLang="ja-JP" sz="4800" b="1" i="1" baseline="30000" dirty="0">
              <a:latin typeface="Arial" charset="0"/>
              <a:cs typeface="Arial" charset="0"/>
            </a:endParaRPr>
          </a:p>
          <a:p>
            <a:pPr algn="l"/>
            <a:r>
              <a:rPr lang="en-US" sz="4800" b="1" i="1" baseline="30000" dirty="0">
                <a:latin typeface="Arial" charset="0"/>
                <a:cs typeface="Arial" charset="0"/>
              </a:rPr>
              <a:t> </a:t>
            </a:r>
            <a:endParaRPr lang="en-US" sz="4800" b="1" baseline="30000" dirty="0">
              <a:latin typeface="Arial" charset="0"/>
              <a:cs typeface="Arial" charset="0"/>
            </a:endParaRPr>
          </a:p>
          <a:p>
            <a:pPr algn="l"/>
            <a:r>
              <a:rPr lang="en-US" sz="4800" b="1" baseline="30000" dirty="0">
                <a:latin typeface="Arial" charset="0"/>
                <a:cs typeface="Arial" charset="0"/>
              </a:rPr>
              <a:t>Luke 4:18-19</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1.7 BACKGROUND slides.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0" y="-57150"/>
            <a:ext cx="13258800" cy="1011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5"/>
          <p:cNvSpPr>
            <a:spLocks/>
          </p:cNvSpPr>
          <p:nvPr/>
        </p:nvSpPr>
        <p:spPr bwMode="auto">
          <a:xfrm>
            <a:off x="2311400" y="1716088"/>
            <a:ext cx="8382000" cy="62849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685800" indent="-685800" algn="l">
              <a:buFont typeface="Arial"/>
              <a:buChar char="•"/>
              <a:defRPr/>
            </a:pPr>
            <a:r>
              <a:rPr lang="en-US" sz="4800" b="1" dirty="0">
                <a:latin typeface="Arial"/>
                <a:cs typeface="Arial"/>
              </a:rPr>
              <a:t>Jesus risked His relationships and shared the truth.</a:t>
            </a:r>
          </a:p>
          <a:p>
            <a:pPr marL="685800" indent="-685800" algn="l">
              <a:buFont typeface="Arial"/>
              <a:buChar char="•"/>
              <a:defRPr/>
            </a:pPr>
            <a:r>
              <a:rPr lang="en-US" sz="4800" b="1" dirty="0">
                <a:latin typeface="Arial"/>
                <a:cs typeface="Arial"/>
              </a:rPr>
              <a:t>Jesus spoke with boldness.</a:t>
            </a:r>
          </a:p>
          <a:p>
            <a:pPr marL="685800" indent="-685800" algn="l">
              <a:buFont typeface="Arial"/>
              <a:buChar char="•"/>
              <a:defRPr/>
            </a:pPr>
            <a:r>
              <a:rPr lang="en-US" sz="4800" b="1" dirty="0">
                <a:latin typeface="Arial"/>
                <a:cs typeface="Arial"/>
              </a:rPr>
              <a:t>Jesus responded with grace. </a:t>
            </a:r>
          </a:p>
          <a:p>
            <a:pPr>
              <a:defRPr/>
            </a:pPr>
            <a:endParaRPr lang="en-US" sz="4800" b="1" dirty="0">
              <a:latin typeface="Arial"/>
              <a:cs typeface="Aria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4" descr="1.7 BACKGROUND slides.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0" y="-57150"/>
            <a:ext cx="13258800" cy="1011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AutoShape 4"/>
          <p:cNvSpPr>
            <a:spLocks/>
          </p:cNvSpPr>
          <p:nvPr/>
        </p:nvSpPr>
        <p:spPr bwMode="auto">
          <a:xfrm>
            <a:off x="482600" y="1600200"/>
            <a:ext cx="11098213" cy="215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8000" dirty="0">
                <a:solidFill>
                  <a:schemeClr val="tx1"/>
                </a:solidFill>
                <a:cs typeface="Helvetica Light" charset="0"/>
              </a:rPr>
              <a:t>Enter Content </a:t>
            </a:r>
            <a:r>
              <a:rPr lang="en-US" sz="8000" dirty="0" err="1">
                <a:solidFill>
                  <a:schemeClr val="tx1"/>
                </a:solidFill>
                <a:cs typeface="Helvetica Light" charset="0"/>
              </a:rPr>
              <a:t>Here.</a:t>
            </a:r>
            <a:endParaRPr lang="en-US" dirty="0">
              <a:solidFill>
                <a:schemeClr val="tx1"/>
              </a:solidFill>
              <a:cs typeface="Helvetica Light" charset="0"/>
            </a:endParaRPr>
          </a:p>
        </p:txBody>
      </p:sp>
      <p:sp>
        <p:nvSpPr>
          <p:cNvPr id="7173" name="AutoShape 5"/>
          <p:cNvSpPr>
            <a:spLocks/>
          </p:cNvSpPr>
          <p:nvPr/>
        </p:nvSpPr>
        <p:spPr bwMode="auto">
          <a:xfrm>
            <a:off x="2463800" y="2857500"/>
            <a:ext cx="9840913" cy="628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444500" indent="-444500" algn="l">
              <a:spcBef>
                <a:spcPts val="4200"/>
              </a:spcBef>
              <a:buSzPct val="75000"/>
              <a:buFontTx/>
              <a:buChar char="•"/>
              <a:defRPr/>
            </a:pPr>
            <a:r>
              <a:rPr lang="en-US" b="1" dirty="0">
                <a:solidFill>
                  <a:schemeClr val="tx1"/>
                </a:solidFill>
                <a:latin typeface="Arial"/>
                <a:cs typeface="Arial"/>
              </a:rPr>
              <a:t>Enter content here.</a:t>
            </a:r>
          </a:p>
          <a:p>
            <a:pPr marL="444500" indent="-444500" algn="l">
              <a:spcBef>
                <a:spcPts val="4200"/>
              </a:spcBef>
              <a:buSzPct val="75000"/>
              <a:buFontTx/>
              <a:buChar char="•"/>
              <a:defRPr/>
            </a:pPr>
            <a:r>
              <a:rPr lang="en-US" b="1" dirty="0">
                <a:solidFill>
                  <a:schemeClr val="tx1"/>
                </a:solidFill>
                <a:latin typeface="Arial"/>
                <a:cs typeface="Arial"/>
              </a:rPr>
              <a:t>Enter content here</a:t>
            </a:r>
          </a:p>
          <a:p>
            <a:pPr marL="444500" indent="-444500" algn="l">
              <a:spcBef>
                <a:spcPts val="4200"/>
              </a:spcBef>
              <a:buSzPct val="75000"/>
              <a:buFontTx/>
              <a:buChar char="•"/>
              <a:defRPr/>
            </a:pPr>
            <a:r>
              <a:rPr lang="en-US" b="1" dirty="0">
                <a:solidFill>
                  <a:schemeClr val="tx1"/>
                </a:solidFill>
                <a:latin typeface="Arial"/>
                <a:cs typeface="Arial"/>
              </a:rPr>
              <a:t>Enter content here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1_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738</TotalTime>
  <Words>96</Words>
  <Application>Microsoft Macintosh PowerPoint</Application>
  <PresentationFormat>Custom</PresentationFormat>
  <Paragraphs>10</Paragraphs>
  <Slides>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Helvetica Light</vt:lpstr>
      <vt:lpstr>ＭＳ Ｐゴシック</vt:lpstr>
      <vt:lpstr>Arial</vt:lpstr>
      <vt:lpstr>Avenir Roman</vt:lpstr>
      <vt:lpstr>Office Theme</vt:lpstr>
      <vt:lpstr>1_Office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Kasey Lewis</cp:lastModifiedBy>
  <cp:revision>37</cp:revision>
  <dcterms:modified xsi:type="dcterms:W3CDTF">2018-05-01T14:54:45Z</dcterms:modified>
</cp:coreProperties>
</file>