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1"/>
    <p:sldMasterId id="2147483649" r:id="rId2"/>
  </p:sldMasterIdLst>
  <p:notesMasterIdLst>
    <p:notesMasterId r:id="rId7"/>
  </p:notesMasterIdLst>
  <p:sldIdLst>
    <p:sldId id="256" r:id="rId3"/>
    <p:sldId id="257" r:id="rId4"/>
    <p:sldId id="258" r:id="rId5"/>
    <p:sldId id="259" r:id="rId6"/>
  </p:sldIdLst>
  <p:sldSz cx="13004800" cy="9753600"/>
  <p:notesSz cx="6858000" cy="9144000"/>
  <p:defaultTextStyle>
    <a:defPPr>
      <a:defRPr lang="en-US"/>
    </a:defPPr>
    <a:lvl1pPr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1pPr>
    <a:lvl2pPr marL="228600" indent="2286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2pPr>
    <a:lvl3pPr marL="457200" indent="4572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3pPr>
    <a:lvl4pPr marL="685800" indent="6858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4pPr>
    <a:lvl5pPr marL="914400" indent="9144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5pPr>
    <a:lvl6pPr marL="22860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6pPr>
    <a:lvl7pPr marL="27432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7pPr>
    <a:lvl8pPr marL="32004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8pPr>
    <a:lvl9pPr marL="36576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5" d="100"/>
          <a:sy n="65" d="100"/>
        </p:scale>
        <p:origin x="-2016" y="-83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notesMaster" Target="notesMasters/notesMaster1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4" name="Rectangle 2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>
                <a:sym typeface="Avenir Roman" charset="0"/>
              </a:rPr>
              <a:t>Click to edit Master text styles</a:t>
            </a:r>
          </a:p>
          <a:p>
            <a:pPr lvl="1"/>
            <a:r>
              <a:rPr lang="en-US" noProof="0" smtClean="0">
                <a:sym typeface="Avenir Roman" charset="0"/>
              </a:rPr>
              <a:t>Second level</a:t>
            </a:r>
          </a:p>
          <a:p>
            <a:pPr lvl="2"/>
            <a:r>
              <a:rPr lang="en-US" noProof="0" smtClean="0">
                <a:sym typeface="Avenir Roman" charset="0"/>
              </a:rPr>
              <a:t>Third level</a:t>
            </a:r>
          </a:p>
          <a:p>
            <a:pPr lvl="3"/>
            <a:r>
              <a:rPr lang="en-US" noProof="0" smtClean="0">
                <a:sym typeface="Avenir Roman" charset="0"/>
              </a:rPr>
              <a:t>Fourth level</a:t>
            </a:r>
          </a:p>
          <a:p>
            <a:pPr lvl="4"/>
            <a:r>
              <a:rPr lang="en-US" noProof="0" smtClean="0">
                <a:sym typeface="Avenir Roman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34018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ＭＳ Ｐゴシック" charset="0"/>
        <a:cs typeface="Avenir Roman" charset="0"/>
        <a:sym typeface="Avenir Roman" charset="0"/>
      </a:defRPr>
    </a:lvl1pPr>
    <a:lvl2pPr marL="2286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2pPr>
    <a:lvl3pPr marL="4572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3pPr>
    <a:lvl4pPr marL="6858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4pPr>
    <a:lvl5pPr marL="9144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813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464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350" y="444500"/>
            <a:ext cx="2774950" cy="8445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52500" y="444500"/>
            <a:ext cx="8172450" cy="8445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74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166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0241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3438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9344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3203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9087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25872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5180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121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02894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5028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615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921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2500" y="2603500"/>
            <a:ext cx="5473700" cy="628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603500"/>
            <a:ext cx="5473700" cy="628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117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394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986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4975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5996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7965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952500" y="2603500"/>
            <a:ext cx="11099800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Light" charset="0"/>
              </a:rPr>
              <a:t>Second level</a:t>
            </a:r>
          </a:p>
          <a:p>
            <a:pPr lvl="2"/>
            <a:r>
              <a:rPr lang="en-US">
                <a:sym typeface="Helvetica Light" charset="0"/>
              </a:rPr>
              <a:t>Third level</a:t>
            </a:r>
          </a:p>
          <a:p>
            <a:pPr lvl="3"/>
            <a:r>
              <a:rPr lang="en-US">
                <a:sym typeface="Helvetica Light" charset="0"/>
              </a:rPr>
              <a:t>Fourth level</a:t>
            </a:r>
          </a:p>
          <a:p>
            <a:pPr lvl="4"/>
            <a:r>
              <a:rPr lang="en-US">
                <a:sym typeface="Helvetica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9pPr>
    </p:titleStyle>
    <p:bodyStyle>
      <a:lvl1pPr marL="342900" indent="-3429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228600" indent="2286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2pPr>
      <a:lvl3pPr marL="457200" indent="4572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3pPr>
      <a:lvl4pPr marL="685800" indent="6858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4pPr>
      <a:lvl5pPr marL="914400" indent="9144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Light" charset="0"/>
              </a:rPr>
              <a:t>Second level</a:t>
            </a:r>
          </a:p>
          <a:p>
            <a:pPr lvl="2"/>
            <a:r>
              <a:rPr lang="en-US">
                <a:sym typeface="Helvetica Light" charset="0"/>
              </a:rPr>
              <a:t>Third level</a:t>
            </a:r>
          </a:p>
          <a:p>
            <a:pPr lvl="3"/>
            <a:r>
              <a:rPr lang="en-US">
                <a:sym typeface="Helvetica Light" charset="0"/>
              </a:rPr>
              <a:t>Fourth level</a:t>
            </a:r>
          </a:p>
          <a:p>
            <a:pPr lvl="4"/>
            <a:r>
              <a:rPr lang="en-US">
                <a:sym typeface="Helvetica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9pPr>
    </p:titleStyle>
    <p:bodyStyle>
      <a:lvl1pPr marL="342900" indent="-3429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228600" indent="2286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2pPr>
      <a:lvl3pPr marL="457200" indent="4572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3pPr>
      <a:lvl4pPr marL="685800" indent="6858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4pPr>
      <a:lvl5pPr marL="914400" indent="9144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2.2 title sli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0"/>
            <a:ext cx="13033375" cy="984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2.2 background sli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"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TextBox 2"/>
          <p:cNvSpPr txBox="1">
            <a:spLocks noChangeArrowheads="1"/>
          </p:cNvSpPr>
          <p:nvPr/>
        </p:nvSpPr>
        <p:spPr bwMode="auto">
          <a:xfrm>
            <a:off x="2463800" y="2902327"/>
            <a:ext cx="8458200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cs typeface="ＭＳ Ｐゴシック" charset="0"/>
                <a:sym typeface="Helvetica Light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9pPr>
          </a:lstStyle>
          <a:p>
            <a:pPr algn="l"/>
            <a:r>
              <a:rPr lang="en-US" sz="4800" b="1" i="1" baseline="30000" dirty="0">
                <a:latin typeface="Arial" charset="0"/>
                <a:cs typeface="Arial" charset="0"/>
              </a:rPr>
              <a:t>And so were James and John, the sons of Zebedee, Simon’s partners. Then Jesus said to Simon, “Don’t be afraid; from now on you will catch men.” So they pulled their boats up on shore, left everything and followed Him. </a:t>
            </a:r>
          </a:p>
          <a:p>
            <a:pPr algn="l"/>
            <a:endParaRPr lang="en-US" sz="4800" b="1" baseline="30000" dirty="0">
              <a:latin typeface="Arial" charset="0"/>
              <a:cs typeface="Arial" charset="0"/>
            </a:endParaRPr>
          </a:p>
          <a:p>
            <a:pPr algn="l"/>
            <a:r>
              <a:rPr lang="en-US" sz="4800" b="1" baseline="30000" dirty="0">
                <a:latin typeface="Arial" charset="0"/>
                <a:cs typeface="Arial" charset="0"/>
              </a:rPr>
              <a:t>Luke 5:10-11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2.2 background sli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"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5"/>
          <p:cNvSpPr>
            <a:spLocks/>
          </p:cNvSpPr>
          <p:nvPr/>
        </p:nvSpPr>
        <p:spPr bwMode="auto">
          <a:xfrm>
            <a:off x="2273300" y="1600200"/>
            <a:ext cx="8458200" cy="62849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latin typeface="Arial"/>
                <a:cs typeface="Arial"/>
              </a:rPr>
              <a:t>Jesus engaged with Peter.</a:t>
            </a:r>
          </a:p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latin typeface="Arial"/>
                <a:cs typeface="Arial"/>
              </a:rPr>
              <a:t>Jesus instructed Peter. </a:t>
            </a:r>
          </a:p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latin typeface="Arial"/>
                <a:cs typeface="Arial"/>
              </a:rPr>
              <a:t>Jesus enlisted Peter.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4" descr="2.2 background sli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"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AutoShape 4"/>
          <p:cNvSpPr>
            <a:spLocks/>
          </p:cNvSpPr>
          <p:nvPr/>
        </p:nvSpPr>
        <p:spPr bwMode="auto">
          <a:xfrm>
            <a:off x="482600" y="1600200"/>
            <a:ext cx="11098213" cy="2159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en-US" sz="8000" dirty="0">
                <a:solidFill>
                  <a:schemeClr val="tx1"/>
                </a:solidFill>
                <a:cs typeface="Helvetica Light" charset="0"/>
              </a:rPr>
              <a:t>Enter Content </a:t>
            </a:r>
            <a:r>
              <a:rPr lang="en-US" sz="8000" dirty="0" err="1">
                <a:solidFill>
                  <a:schemeClr val="tx1"/>
                </a:solidFill>
                <a:cs typeface="Helvetica Light" charset="0"/>
              </a:rPr>
              <a:t>Here.</a:t>
            </a:r>
            <a:endParaRPr lang="en-US" dirty="0">
              <a:solidFill>
                <a:schemeClr val="tx1"/>
              </a:solidFill>
              <a:cs typeface="Helvetica Light" charset="0"/>
            </a:endParaRPr>
          </a:p>
        </p:txBody>
      </p:sp>
      <p:sp>
        <p:nvSpPr>
          <p:cNvPr id="7173" name="AutoShape 5"/>
          <p:cNvSpPr>
            <a:spLocks/>
          </p:cNvSpPr>
          <p:nvPr/>
        </p:nvSpPr>
        <p:spPr bwMode="auto">
          <a:xfrm>
            <a:off x="2463800" y="2857500"/>
            <a:ext cx="9840913" cy="62849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Enter content here.</a:t>
            </a:r>
          </a:p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Enter content here</a:t>
            </a:r>
          </a:p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Enter content here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Helvetica Light"/>
        <a:ea typeface="ＭＳ Ｐゴシック"/>
        <a:cs typeface="Helvetica Light"/>
      </a:majorFont>
      <a:minorFont>
        <a:latin typeface="Helvetica Light"/>
        <a:ea typeface="ＭＳ Ｐゴシック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Helvetica Light"/>
        <a:ea typeface="ＭＳ Ｐゴシック"/>
        <a:cs typeface="Helvetica Light"/>
      </a:majorFont>
      <a:minorFont>
        <a:latin typeface="Helvetica Light"/>
        <a:ea typeface="ＭＳ Ｐゴシック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83</Words>
  <Application>Microsoft Macintosh PowerPoint</Application>
  <PresentationFormat>Custom</PresentationFormat>
  <Paragraphs>10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Helvetica Light</vt:lpstr>
      <vt:lpstr>ＭＳ Ｐゴシック</vt:lpstr>
      <vt:lpstr>Arial</vt:lpstr>
      <vt:lpstr>Avenir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Kasey Lewis</cp:lastModifiedBy>
  <cp:revision>26</cp:revision>
  <dcterms:modified xsi:type="dcterms:W3CDTF">2018-05-01T15:12:29Z</dcterms:modified>
</cp:coreProperties>
</file>