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49" r:id="rId2"/>
  </p:sldMasterIdLst>
  <p:notesMasterIdLst>
    <p:notesMasterId r:id="rId7"/>
  </p:notesMasterIdLst>
  <p:sldIdLst>
    <p:sldId id="256" r:id="rId3"/>
    <p:sldId id="257" r:id="rId4"/>
    <p:sldId id="258" r:id="rId5"/>
    <p:sldId id="259" r:id="rId6"/>
  </p:sldIdLst>
  <p:sldSz cx="13004800" cy="9753600"/>
  <p:notesSz cx="6858000" cy="9144000"/>
  <p:defaultTextStyle>
    <a:defPPr>
      <a:defRPr lang="en-US"/>
    </a:defPPr>
    <a:lvl1pPr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1pPr>
    <a:lvl2pPr marL="228600" indent="2286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2pPr>
    <a:lvl3pPr marL="457200" indent="4572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3pPr>
    <a:lvl4pPr marL="685800" indent="6858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4pPr>
    <a:lvl5pPr marL="914400" indent="9144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5pPr>
    <a:lvl6pPr marL="22860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6pPr>
    <a:lvl7pPr marL="27432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7pPr>
    <a:lvl8pPr marL="32004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8pPr>
    <a:lvl9pPr marL="36576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5" d="100"/>
          <a:sy n="65" d="100"/>
        </p:scale>
        <p:origin x="-1736" y="-72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notesMaster" Target="notesMasters/notesMaster1.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3074"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sym typeface="Avenir Roman" charset="0"/>
              </a:rPr>
              <a:t>Click to edit Master text styles</a:t>
            </a:r>
          </a:p>
          <a:p>
            <a:pPr lvl="1"/>
            <a:r>
              <a:rPr lang="en-US" noProof="0" smtClean="0">
                <a:sym typeface="Avenir Roman" charset="0"/>
              </a:rPr>
              <a:t>Second level</a:t>
            </a:r>
          </a:p>
          <a:p>
            <a:pPr lvl="2"/>
            <a:r>
              <a:rPr lang="en-US" noProof="0" smtClean="0">
                <a:sym typeface="Avenir Roman" charset="0"/>
              </a:rPr>
              <a:t>Third level</a:t>
            </a:r>
          </a:p>
          <a:p>
            <a:pPr lvl="3"/>
            <a:r>
              <a:rPr lang="en-US" noProof="0" smtClean="0">
                <a:sym typeface="Avenir Roman" charset="0"/>
              </a:rPr>
              <a:t>Fourth level</a:t>
            </a:r>
          </a:p>
          <a:p>
            <a:pPr lvl="4"/>
            <a:r>
              <a:rPr lang="en-US" noProof="0" smtClean="0">
                <a:sym typeface="Avenir Roman" charset="0"/>
              </a:rPr>
              <a:t>Fifth level</a:t>
            </a:r>
          </a:p>
        </p:txBody>
      </p:sp>
    </p:spTree>
    <p:extLst>
      <p:ext uri="{BB962C8B-B14F-4D97-AF65-F5344CB8AC3E}">
        <p14:creationId xmlns:p14="http://schemas.microsoft.com/office/powerpoint/2010/main" val="951861121"/>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ＭＳ Ｐゴシック" charset="0"/>
        <a:cs typeface="Avenir Roman"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77962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834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350" y="444500"/>
            <a:ext cx="2774950" cy="844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52500" y="444500"/>
            <a:ext cx="8172450" cy="844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023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66542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4002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20447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1247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8360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5048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368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2152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3532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04228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000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639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18032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525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2971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261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56775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186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07069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12048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52500" y="444500"/>
            <a:ext cx="110998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title style</a:t>
            </a:r>
          </a:p>
        </p:txBody>
      </p:sp>
      <p:sp>
        <p:nvSpPr>
          <p:cNvPr id="1026" name="Rectangle 2"/>
          <p:cNvSpPr>
            <a:spLocks noGrp="1"/>
          </p:cNvSpPr>
          <p:nvPr>
            <p:ph type="body" idx="1"/>
          </p:nvPr>
        </p:nvSpPr>
        <p:spPr bwMode="auto">
          <a:xfrm>
            <a:off x="952500" y="2603500"/>
            <a:ext cx="11099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sym typeface="Helvetica Light" charset="0"/>
              </a:rPr>
              <a:t>Click to edit Master title style</a:t>
            </a:r>
          </a:p>
        </p:txBody>
      </p:sp>
      <p:sp>
        <p:nvSpPr>
          <p:cNvPr id="2050" name="Rectangle 2"/>
          <p:cNvSpPr>
            <a:spLocks noGrp="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2.3 TITLE slid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3_Background_2018-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997692" cy="9753600"/>
          </a:xfrm>
          <a:prstGeom prst="rect">
            <a:avLst/>
          </a:prstGeom>
        </p:spPr>
      </p:pic>
      <p:sp>
        <p:nvSpPr>
          <p:cNvPr id="5122" name="TextBox 2"/>
          <p:cNvSpPr txBox="1">
            <a:spLocks noChangeArrowheads="1"/>
          </p:cNvSpPr>
          <p:nvPr/>
        </p:nvSpPr>
        <p:spPr bwMode="auto">
          <a:xfrm>
            <a:off x="2235200" y="2339975"/>
            <a:ext cx="89154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l"/>
            <a:r>
              <a:rPr lang="en-US" sz="4800" b="1" i="1" baseline="30000" dirty="0">
                <a:latin typeface="Arial" charset="0"/>
                <a:cs typeface="Arial" charset="0"/>
              </a:rPr>
              <a:t>Some men came carrying a paralytic on a mat and tried to take him into the house to lay him before Jesus. When they could not find a way to do this because of the crowd, they went up on the roof and lowered him on his mat through the tiles into the middle of the crowd, right in front of Jesus. When Jesus saw their faith, He said, “Friend, your sins are forgiven.” </a:t>
            </a:r>
          </a:p>
          <a:p>
            <a:pPr algn="l"/>
            <a:endParaRPr lang="en-US" sz="4800" b="1" i="1" baseline="30000" dirty="0">
              <a:latin typeface="Arial" charset="0"/>
              <a:cs typeface="Arial" charset="0"/>
            </a:endParaRPr>
          </a:p>
          <a:p>
            <a:pPr algn="l"/>
            <a:r>
              <a:rPr lang="en-US" sz="4800" b="1" baseline="30000" dirty="0">
                <a:latin typeface="Arial" charset="0"/>
                <a:cs typeface="Arial" charset="0"/>
              </a:rPr>
              <a:t>Luke 5:18-20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3_Background_2018-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997692" cy="9753600"/>
          </a:xfrm>
          <a:prstGeom prst="rect">
            <a:avLst/>
          </a:prstGeom>
        </p:spPr>
      </p:pic>
      <p:sp>
        <p:nvSpPr>
          <p:cNvPr id="4" name="AutoShape 5"/>
          <p:cNvSpPr>
            <a:spLocks/>
          </p:cNvSpPr>
          <p:nvPr/>
        </p:nvSpPr>
        <p:spPr bwMode="auto">
          <a:xfrm>
            <a:off x="1663700" y="1600200"/>
            <a:ext cx="9677400" cy="6284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685800" indent="-685800" algn="l">
              <a:buFont typeface="Arial"/>
              <a:buChar char="•"/>
              <a:defRPr/>
            </a:pPr>
            <a:r>
              <a:rPr lang="en-US" sz="4800" b="1" dirty="0">
                <a:latin typeface="Arial"/>
                <a:cs typeface="Arial"/>
              </a:rPr>
              <a:t>A friend was in need.</a:t>
            </a:r>
          </a:p>
          <a:p>
            <a:pPr marL="685800" indent="-685800" algn="l">
              <a:buFont typeface="Arial"/>
              <a:buChar char="•"/>
              <a:defRPr/>
            </a:pPr>
            <a:r>
              <a:rPr lang="en-US" sz="4800" b="1" dirty="0">
                <a:latin typeface="Arial"/>
                <a:cs typeface="Arial"/>
              </a:rPr>
              <a:t>They had to get him to Jesus.</a:t>
            </a:r>
          </a:p>
          <a:p>
            <a:pPr marL="685800" indent="-685800" algn="l">
              <a:buFont typeface="Arial"/>
              <a:buChar char="•"/>
              <a:defRPr/>
            </a:pPr>
            <a:r>
              <a:rPr lang="en-US" sz="4800" b="1" dirty="0">
                <a:latin typeface="Arial"/>
                <a:cs typeface="Arial"/>
              </a:rPr>
              <a:t>Jesus demonstrates the priorities of God.</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3_Background_2018-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997692" cy="9753600"/>
          </a:xfrm>
          <a:prstGeom prst="rect">
            <a:avLst/>
          </a:prstGeom>
        </p:spPr>
      </p:pic>
      <p:sp>
        <p:nvSpPr>
          <p:cNvPr id="7172" name="AutoShape 4"/>
          <p:cNvSpPr>
            <a:spLocks/>
          </p:cNvSpPr>
          <p:nvPr/>
        </p:nvSpPr>
        <p:spPr bwMode="auto">
          <a:xfrm>
            <a:off x="954088" y="1600200"/>
            <a:ext cx="11098212" cy="2159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8000" dirty="0">
                <a:solidFill>
                  <a:schemeClr val="tx1"/>
                </a:solidFill>
                <a:cs typeface="Helvetica Light" charset="0"/>
              </a:rPr>
              <a:t>Enter Content </a:t>
            </a:r>
            <a:r>
              <a:rPr lang="en-US" sz="8000" dirty="0" err="1">
                <a:solidFill>
                  <a:schemeClr val="tx1"/>
                </a:solidFill>
                <a:cs typeface="Helvetica Light" charset="0"/>
              </a:rPr>
              <a:t>Here.</a:t>
            </a:r>
            <a:endParaRPr lang="en-US" dirty="0">
              <a:solidFill>
                <a:schemeClr val="tx1"/>
              </a:solidFill>
              <a:cs typeface="Helvetica Light" charset="0"/>
            </a:endParaRPr>
          </a:p>
        </p:txBody>
      </p:sp>
      <p:sp>
        <p:nvSpPr>
          <p:cNvPr id="7173" name="AutoShape 5"/>
          <p:cNvSpPr>
            <a:spLocks/>
          </p:cNvSpPr>
          <p:nvPr/>
        </p:nvSpPr>
        <p:spPr bwMode="auto">
          <a:xfrm>
            <a:off x="2463800" y="2857500"/>
            <a:ext cx="9840913" cy="6284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1_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450</TotalTime>
  <Words>125</Words>
  <Application>Microsoft Macintosh PowerPoint</Application>
  <PresentationFormat>Custom</PresentationFormat>
  <Paragraphs>10</Paragraphs>
  <Slides>4</Slides>
  <Notes>0</Notes>
  <HiddenSlides>0</HiddenSlides>
  <MMClips>0</MMClips>
  <ScaleCrop>false</ScaleCrop>
  <HeadingPairs>
    <vt:vector size="4" baseType="variant">
      <vt:variant>
        <vt:lpstr>Theme</vt:lpstr>
      </vt:variant>
      <vt:variant>
        <vt:i4>2</vt:i4>
      </vt:variant>
      <vt:variant>
        <vt:lpstr>Slide Titles</vt:lpstr>
      </vt:variant>
      <vt:variant>
        <vt:i4>4</vt:i4>
      </vt:variant>
    </vt:vector>
  </HeadingPairs>
  <TitlesOfParts>
    <vt:vector size="6" baseType="lpstr">
      <vt:lpstr>Office Theme</vt:lpstr>
      <vt:lpstr>1_Office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Kasey Lewis</cp:lastModifiedBy>
  <cp:revision>26</cp:revision>
  <dcterms:modified xsi:type="dcterms:W3CDTF">2018-05-07T20:25:05Z</dcterms:modified>
</cp:coreProperties>
</file>