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1903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2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4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772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18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21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96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93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76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00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1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3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0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3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52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49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4Slide Title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40"/>
            <a:ext cx="13026613" cy="97745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768600" y="3566327"/>
            <a:ext cx="7848600" cy="36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Then Jesus said to them, “I ask you, which is lawful on the Sabbath: to do good or to do evil, to save life or to destroy it?” 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6:9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016000" y="1600200"/>
            <a:ext cx="109728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Jesus’ </a:t>
            </a:r>
            <a:r>
              <a:rPr lang="en-US" sz="4800" b="1" dirty="0">
                <a:latin typeface="Arial"/>
                <a:cs typeface="Arial"/>
              </a:rPr>
              <a:t>disciples break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is Lord of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heals on the Sabbath.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3622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73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28</cp:revision>
  <dcterms:modified xsi:type="dcterms:W3CDTF">2018-05-01T15:57:41Z</dcterms:modified>
</cp:coreProperties>
</file>