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968" y="-68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75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15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0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27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0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27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29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7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41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7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159000" y="2978527"/>
            <a:ext cx="9220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When Jesus heard this, He was amazed at him, and turning to the crowd following Him, He said, “I tell you, I have not found such great faith even in Israel.” Then the men who had been sent returned to the house and found the servant well. 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7:9-10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082800" y="1600200"/>
            <a:ext cx="89916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requested to serve.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amazed by faith.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heals the servant.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33</cp:revision>
  <dcterms:modified xsi:type="dcterms:W3CDTF">2018-05-01T16:41:18Z</dcterms:modified>
</cp:coreProperties>
</file>