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2586017783"/>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853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62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92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1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03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520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56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810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976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1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169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12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9305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982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50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6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399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879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547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73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730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72484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2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082800" y="2333685"/>
            <a:ext cx="9296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Taking the five loaves and the two fish and looking up to heaven, He gave thanks and broke them. Then He gave them to the disciples to set before the people. They all ate and were satisfied, and the disciples picked up twelve basketfuls of broken pieces that were left over.</a:t>
            </a:r>
          </a:p>
          <a:p>
            <a:pPr algn="l"/>
            <a:endParaRPr lang="en-US" sz="4800" b="1" baseline="30000" dirty="0">
              <a:latin typeface="Arial" charset="0"/>
              <a:cs typeface="Arial" charset="0"/>
            </a:endParaRPr>
          </a:p>
          <a:p>
            <a:pPr algn="l"/>
            <a:r>
              <a:rPr lang="en-US" sz="4800" b="1" baseline="30000" dirty="0">
                <a:latin typeface="Arial" charset="0"/>
                <a:cs typeface="Arial" charset="0"/>
              </a:rPr>
              <a:t>Luke 9:16-17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606675" y="1600200"/>
            <a:ext cx="779145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The crowd had a need.</a:t>
            </a:r>
            <a:endParaRPr lang="en-US" sz="4800" b="1" dirty="0">
              <a:latin typeface="Arial"/>
              <a:cs typeface="Arial"/>
            </a:endParaRPr>
          </a:p>
          <a:p>
            <a:pPr marL="685800" indent="-685800" algn="l">
              <a:buFont typeface="Arial"/>
              <a:buChar char="•"/>
              <a:defRPr/>
            </a:pPr>
            <a:r>
              <a:rPr lang="en-US" sz="4800" b="1" dirty="0">
                <a:latin typeface="Arial"/>
                <a:cs typeface="Arial"/>
              </a:rPr>
              <a:t>The disciples had an impossible mission. </a:t>
            </a:r>
            <a:endParaRPr lang="en-US" sz="4800" b="1" dirty="0">
              <a:latin typeface="Arial"/>
              <a:cs typeface="Arial"/>
            </a:endParaRPr>
          </a:p>
          <a:p>
            <a:pPr marL="685800" indent="-685800" algn="l">
              <a:buFont typeface="Arial"/>
              <a:buChar char="•"/>
              <a:defRPr/>
            </a:pPr>
            <a:r>
              <a:rPr lang="en-US" sz="4800" b="1" dirty="0">
                <a:latin typeface="Arial"/>
                <a:cs typeface="Arial"/>
              </a:rPr>
              <a:t>Jesus had the solution.</a:t>
            </a: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5146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598</TotalTime>
  <Words>94</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35</cp:revision>
  <dcterms:modified xsi:type="dcterms:W3CDTF">2018-05-01T16:52:01Z</dcterms:modified>
</cp:coreProperties>
</file>