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792" y="-2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241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6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01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07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70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47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78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5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9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79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64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3_Slide Titl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40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768600" y="4002286"/>
            <a:ext cx="7696200" cy="23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Jesus replied, “No one who puts his hand to the plow and looks back is fit for service in the kingdom of God.” 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9:62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1968500" y="1600200"/>
            <a:ext cx="90678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Following Jesus means giving up earthly security.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>
                <a:latin typeface="Arial"/>
                <a:cs typeface="Arial"/>
              </a:rPr>
              <a:t>No </a:t>
            </a:r>
            <a:r>
              <a:rPr lang="en-US" sz="4800" b="1" smtClean="0">
                <a:latin typeface="Arial"/>
                <a:cs typeface="Arial"/>
              </a:rPr>
              <a:t>buts</a:t>
            </a:r>
            <a:endParaRPr lang="en-US" sz="4800" b="1" dirty="0">
              <a:latin typeface="Arial"/>
              <a:cs typeface="Arial"/>
            </a:endParaRP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Following Jesus is going to cost something.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cs typeface="Helvetica Light" charset="0"/>
              </a:rPr>
              <a:t>Enter Content </a:t>
            </a:r>
            <a:r>
              <a:rPr lang="en-US" sz="8000" dirty="0" err="1">
                <a:cs typeface="Helvetica Light" charset="0"/>
              </a:rPr>
              <a:t>Here.</a:t>
            </a:r>
            <a:endParaRPr lang="en-US" dirty="0"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63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35</cp:revision>
  <dcterms:modified xsi:type="dcterms:W3CDTF">2018-05-22T15:19:24Z</dcterms:modified>
</cp:coreProperties>
</file>