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000" y="-7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005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9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7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84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64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203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5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11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93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718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59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30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2543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29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3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37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1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1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5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61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69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61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3.4 TITLE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r="8687"/>
          <a:stretch>
            <a:fillRect/>
          </a:stretch>
        </p:blipFill>
        <p:spPr bwMode="auto">
          <a:xfrm>
            <a:off x="-203200" y="0"/>
            <a:ext cx="13488988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3.4 background slid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9050"/>
            <a:ext cx="13295313" cy="975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616200" y="3277612"/>
            <a:ext cx="7848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l"/>
            <a:r>
              <a:rPr lang="en-US" sz="4800" b="1" i="1" baseline="30000" dirty="0">
                <a:latin typeface="Arial" charset="0"/>
                <a:cs typeface="Arial" charset="0"/>
              </a:rPr>
              <a:t>He told them, “The harvest is plentiful, but the workers are few. Ask the Lord of the harvest, therefore, to send out workers into His harvest field.”</a:t>
            </a:r>
          </a:p>
          <a:p>
            <a:pPr algn="l"/>
            <a:endParaRPr lang="en-US" sz="4800" b="1" baseline="30000" dirty="0">
              <a:latin typeface="Arial" charset="0"/>
              <a:cs typeface="Arial" charset="0"/>
            </a:endParaRPr>
          </a:p>
          <a:p>
            <a:pPr algn="l"/>
            <a:r>
              <a:rPr lang="en-US" sz="4800" b="1" baseline="30000" dirty="0">
                <a:latin typeface="Arial" charset="0"/>
                <a:cs typeface="Arial" charset="0"/>
              </a:rPr>
              <a:t>Luke 10:2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3.4 background slid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9050"/>
            <a:ext cx="13295313" cy="975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1968500" y="1600200"/>
            <a:ext cx="9067800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Servants have a mission. 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Serving isn’t always safe.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Serving brings great joy!</a:t>
            </a:r>
          </a:p>
          <a:p>
            <a:pPr algn="l">
              <a:defRPr/>
            </a:pPr>
            <a:endParaRPr lang="en-US" sz="48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 descr="3.4 background slid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9050"/>
            <a:ext cx="13295313" cy="975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482600" y="1600200"/>
            <a:ext cx="11098213" cy="215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0" dirty="0">
                <a:cs typeface="Helvetica Light" charset="0"/>
              </a:rPr>
              <a:t>Enter Content </a:t>
            </a:r>
            <a:r>
              <a:rPr lang="en-US" sz="8000" dirty="0" err="1">
                <a:cs typeface="Helvetica Light" charset="0"/>
              </a:rPr>
              <a:t>Here.</a:t>
            </a:r>
            <a:endParaRPr lang="en-US" dirty="0">
              <a:cs typeface="Helvetica Light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463800" y="2590800"/>
            <a:ext cx="9840913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here.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68</Words>
  <Application>Microsoft Macintosh PowerPoint</Application>
  <PresentationFormat>Custom</PresentationFormat>
  <Paragraphs>10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Helvetica Light</vt:lpstr>
      <vt:lpstr>ＭＳ Ｐゴシック</vt:lpstr>
      <vt:lpstr>Arial</vt:lpstr>
      <vt:lpstr>Avenir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Kasey Lewis</cp:lastModifiedBy>
  <cp:revision>36</cp:revision>
  <dcterms:modified xsi:type="dcterms:W3CDTF">2018-05-01T17:17:43Z</dcterms:modified>
</cp:coreProperties>
</file>