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4147458888"/>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003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14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61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5034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73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34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141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3776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493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720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518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811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2207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856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600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927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542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92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63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74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733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2997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5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08000" cy="978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3.5 Background slid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311400" y="3318570"/>
            <a:ext cx="8991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“Martha, Martha,” the Lord answered, “you are worried and upset about many things, but only one thing is needed. Mary has chosen what is better, and it will not be taken away from her.”</a:t>
            </a:r>
          </a:p>
          <a:p>
            <a:pPr algn="l"/>
            <a:endParaRPr lang="en-US" sz="4800" b="1" baseline="30000" dirty="0">
              <a:latin typeface="Arial" charset="0"/>
              <a:cs typeface="Arial" charset="0"/>
            </a:endParaRPr>
          </a:p>
          <a:p>
            <a:pPr algn="l"/>
            <a:r>
              <a:rPr lang="en-US" sz="4800" b="1" baseline="30000" dirty="0">
                <a:latin typeface="Arial" charset="0"/>
                <a:cs typeface="Arial" charset="0"/>
              </a:rPr>
              <a:t>Luke 10:41-42</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3.5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1416050" y="1600200"/>
            <a:ext cx="1017270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Mary listened to Jesus.  </a:t>
            </a:r>
          </a:p>
          <a:p>
            <a:pPr marL="685800" indent="-685800" algn="l">
              <a:buFont typeface="Arial"/>
              <a:buChar char="•"/>
              <a:defRPr/>
            </a:pPr>
            <a:r>
              <a:rPr lang="en-US" sz="4800" b="1" dirty="0">
                <a:latin typeface="Arial"/>
                <a:cs typeface="Arial"/>
              </a:rPr>
              <a:t>Martha </a:t>
            </a:r>
            <a:r>
              <a:rPr lang="en-US" sz="4800" b="1">
                <a:latin typeface="Arial"/>
                <a:cs typeface="Arial"/>
              </a:rPr>
              <a:t>was </a:t>
            </a:r>
            <a:r>
              <a:rPr lang="en-US" sz="4800" b="1">
                <a:latin typeface="Arial"/>
                <a:cs typeface="Arial"/>
              </a:rPr>
              <a:t>distracted.</a:t>
            </a:r>
            <a:endParaRPr lang="en-US" sz="4800" b="1" dirty="0">
              <a:latin typeface="Arial"/>
              <a:cs typeface="Arial"/>
            </a:endParaRPr>
          </a:p>
          <a:p>
            <a:pPr marL="685800" indent="-685800" algn="l">
              <a:buFont typeface="Arial"/>
              <a:buChar char="•"/>
              <a:defRPr/>
            </a:pPr>
            <a:r>
              <a:rPr lang="en-US" sz="4800" b="1" dirty="0">
                <a:latin typeface="Arial"/>
                <a:cs typeface="Arial"/>
              </a:rPr>
              <a:t>Choose Jesus, not your worries. </a:t>
            </a:r>
          </a:p>
          <a:p>
            <a:pPr algn="l">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4" descr="3.5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TotalTime>
  <Words>81</Words>
  <Application>Microsoft Macintosh PowerPoint</Application>
  <PresentationFormat>Custom</PresentationFormat>
  <Paragraphs>10</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36</cp:revision>
  <dcterms:modified xsi:type="dcterms:W3CDTF">2018-05-01T17:22:14Z</dcterms:modified>
</cp:coreProperties>
</file>