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792" y="-24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359412420"/>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661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7375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15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2907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56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06102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652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97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7536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8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756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172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9021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182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557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7677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431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810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241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968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743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4595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4.1_SlideTitle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3150850" cy="986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320165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2006600" y="2897188"/>
            <a:ext cx="8991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But you are not to be like that. Instead, the greatest among you should be like the youngest, and the one who rules like the one who serves. For who is greater, the one who is at the table or the one who serves? Is it not the one who is at the table? </a:t>
            </a:r>
            <a:r>
              <a:rPr lang="en-US" sz="4800" b="1" i="1" baseline="30000">
                <a:latin typeface="Arial" charset="0"/>
                <a:cs typeface="Arial" charset="0"/>
              </a:rPr>
              <a:t>But I am among you as </a:t>
            </a:r>
            <a:r>
              <a:rPr lang="en-US" sz="4800" b="1" i="1" baseline="30000" smtClean="0">
                <a:latin typeface="Arial" charset="0"/>
                <a:cs typeface="Arial" charset="0"/>
              </a:rPr>
              <a:t>one </a:t>
            </a:r>
            <a:r>
              <a:rPr lang="en-US" sz="4800" b="1" i="1" baseline="30000">
                <a:latin typeface="Arial" charset="0"/>
                <a:cs typeface="Arial" charset="0"/>
              </a:rPr>
              <a:t>who serves. </a:t>
            </a:r>
          </a:p>
          <a:p>
            <a:pPr algn="l"/>
            <a:endParaRPr lang="en-US" sz="4800" b="1" i="1" baseline="30000" dirty="0">
              <a:latin typeface="Arial" charset="0"/>
              <a:cs typeface="Arial" charset="0"/>
            </a:endParaRPr>
          </a:p>
          <a:p>
            <a:pPr algn="l"/>
            <a:r>
              <a:rPr lang="en-US" sz="4800" b="1" baseline="30000" dirty="0">
                <a:latin typeface="Arial" charset="0"/>
                <a:cs typeface="Arial" charset="0"/>
              </a:rPr>
              <a:t>Luke 22:26-27</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163"/>
            <a:ext cx="13208000" cy="991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1720850" y="1716088"/>
            <a:ext cx="9563100" cy="6284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and His disciples celebrate Passover. </a:t>
            </a:r>
          </a:p>
          <a:p>
            <a:pPr marL="685800" indent="-685800" algn="l">
              <a:buFont typeface="Arial"/>
              <a:buChar char="•"/>
              <a:defRPr/>
            </a:pPr>
            <a:r>
              <a:rPr lang="en-US" sz="4800" b="1" dirty="0">
                <a:latin typeface="Arial"/>
                <a:cs typeface="Arial"/>
              </a:rPr>
              <a:t>The disciples don’t get it.</a:t>
            </a:r>
          </a:p>
          <a:p>
            <a:pPr marL="685800" indent="-685800" algn="l">
              <a:buFont typeface="Arial"/>
              <a:buChar char="•"/>
              <a:defRPr/>
            </a:pPr>
            <a:r>
              <a:rPr lang="en-US" sz="4800" b="1" dirty="0">
                <a:latin typeface="Arial"/>
                <a:cs typeface="Arial"/>
              </a:rPr>
              <a:t>Jesus demonstrates humility.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13131800" cy="985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482600" y="1600200"/>
            <a:ext cx="11098213"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400</TotalTime>
  <Words>108</Words>
  <Application>Microsoft Macintosh PowerPoint</Application>
  <PresentationFormat>Custom</PresentationFormat>
  <Paragraphs>10</Paragraphs>
  <Slides>4</Slides>
  <Notes>0</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26</cp:revision>
  <dcterms:modified xsi:type="dcterms:W3CDTF">2018-05-22T15:21:38Z</dcterms:modified>
</cp:coreProperties>
</file>