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2000" y="-7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5192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39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6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53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19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62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314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84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48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44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467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6420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54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470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10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38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36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01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906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592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2_SlideTitle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2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159000" y="3130550"/>
            <a:ext cx="83058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“If You are the Christ,” they said, “tell us.” Jesus answered, “If I tell you, you will not believe Me, and if I asked you, you would not answer. But from now on, the Son of Man will be seated at the right hand of the mighty God.” </a:t>
            </a:r>
          </a:p>
          <a:p>
            <a:pPr algn="l"/>
            <a:endParaRPr lang="en-US" sz="4800" b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22:67-69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2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1682750" y="1716088"/>
            <a:ext cx="9639300" cy="62849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appears before the council. 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appears before Pilate.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appears before Herod. 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appears before the crowd.</a:t>
            </a:r>
          </a:p>
          <a:p>
            <a:pPr>
              <a:defRPr/>
            </a:pPr>
            <a:endParaRPr lang="en-US" sz="4800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2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chemeClr val="tx1"/>
                </a:solidFill>
                <a:cs typeface="Helvetica Light" charset="0"/>
              </a:rPr>
              <a:t>Here.</a:t>
            </a:r>
            <a:endParaRPr lang="en-US" dirty="0">
              <a:solidFill>
                <a:schemeClr val="tx1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106</Words>
  <Application>Microsoft Macintosh PowerPoint</Application>
  <PresentationFormat>Custom</PresentationFormat>
  <Paragraphs>11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Helvetica Light</vt:lpstr>
      <vt:lpstr>ＭＳ Ｐゴシック</vt:lpstr>
      <vt:lpstr>Arial</vt:lpstr>
      <vt:lpstr>Avenir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33</cp:revision>
  <dcterms:modified xsi:type="dcterms:W3CDTF">2018-05-07T15:09:53Z</dcterms:modified>
</cp:coreProperties>
</file>