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  <p:sldMasterId id="2147483649" r:id="rId2"/>
  </p:sldMasterIdLst>
  <p:notesMasterIdLst>
    <p:notesMasterId r:id="rId7"/>
  </p:notesMasterIdLst>
  <p:sldIdLst>
    <p:sldId id="256" r:id="rId3"/>
    <p:sldId id="257" r:id="rId4"/>
    <p:sldId id="258" r:id="rId5"/>
    <p:sldId id="259" r:id="rId6"/>
  </p:sldIdLst>
  <p:sldSz cx="13004800" cy="9753600"/>
  <p:notesSz cx="6858000" cy="9144000"/>
  <p:defaultTextStyle>
    <a:defPPr>
      <a:defRPr lang="en-US"/>
    </a:defPPr>
    <a:lvl1pPr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1pPr>
    <a:lvl2pPr marL="228600" indent="2286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2pPr>
    <a:lvl3pPr marL="457200" indent="4572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3pPr>
    <a:lvl4pPr marL="685800" indent="6858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4pPr>
    <a:lvl5pPr marL="914400" indent="9144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5pPr>
    <a:lvl6pPr marL="22860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6pPr>
    <a:lvl7pPr marL="27432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7pPr>
    <a:lvl8pPr marL="32004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8pPr>
    <a:lvl9pPr marL="36576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5" d="100"/>
          <a:sy n="65" d="100"/>
        </p:scale>
        <p:origin x="-2000" y="-72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>
                <a:sym typeface="Avenir Roman" charset="0"/>
              </a:rPr>
              <a:t>Click to edit Master text styles</a:t>
            </a:r>
          </a:p>
          <a:p>
            <a:pPr lvl="1"/>
            <a:r>
              <a:rPr lang="en-US" noProof="0" smtClean="0">
                <a:sym typeface="Avenir Roman" charset="0"/>
              </a:rPr>
              <a:t>Second level</a:t>
            </a:r>
          </a:p>
          <a:p>
            <a:pPr lvl="2"/>
            <a:r>
              <a:rPr lang="en-US" noProof="0" smtClean="0">
                <a:sym typeface="Avenir Roman" charset="0"/>
              </a:rPr>
              <a:t>Third level</a:t>
            </a:r>
          </a:p>
          <a:p>
            <a:pPr lvl="3"/>
            <a:r>
              <a:rPr lang="en-US" noProof="0" smtClean="0">
                <a:sym typeface="Avenir Roman" charset="0"/>
              </a:rPr>
              <a:t>Fourth level</a:t>
            </a:r>
          </a:p>
          <a:p>
            <a:pPr lvl="4"/>
            <a:r>
              <a:rPr lang="en-US" noProof="0" smtClean="0">
                <a:sym typeface="Avenir Roman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45521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ＭＳ Ｐゴシック" charset="0"/>
        <a:cs typeface="Avenir Roman" charset="0"/>
        <a:sym typeface="Avenir Roman" charset="0"/>
      </a:defRPr>
    </a:lvl1pPr>
    <a:lvl2pPr marL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2pPr>
    <a:lvl3pPr marL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3pPr>
    <a:lvl4pPr marL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4pPr>
    <a:lvl5pPr marL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486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18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350" y="444500"/>
            <a:ext cx="2774950" cy="844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2500" y="444500"/>
            <a:ext cx="8172450" cy="844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87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7580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03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6506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957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849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352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4097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299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453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59293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717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869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5962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5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708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19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40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8413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5896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1270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952500" y="2603500"/>
            <a:ext cx="110998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.3_SlideTitle_2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867"/>
            <a:ext cx="13131800" cy="985346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.3_Background_2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57046"/>
            <a:ext cx="13208001" cy="9910645"/>
          </a:xfrm>
          <a:prstGeom prst="rect">
            <a:avLst/>
          </a:prstGeom>
        </p:spPr>
      </p:pic>
      <p:sp>
        <p:nvSpPr>
          <p:cNvPr id="5122" name="TextBox 2"/>
          <p:cNvSpPr txBox="1">
            <a:spLocks noChangeArrowheads="1"/>
          </p:cNvSpPr>
          <p:nvPr/>
        </p:nvSpPr>
        <p:spPr bwMode="auto">
          <a:xfrm>
            <a:off x="3302000" y="3582412"/>
            <a:ext cx="76962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cs typeface="ＭＳ Ｐゴシック" charset="0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9pPr>
          </a:lstStyle>
          <a:p>
            <a:pPr algn="l"/>
            <a:r>
              <a:rPr lang="en-US" sz="4800" b="1" i="1" baseline="30000" dirty="0">
                <a:latin typeface="Arial" charset="0"/>
                <a:cs typeface="Arial" charset="0"/>
              </a:rPr>
              <a:t>Jesus said, “Father, forgive them, </a:t>
            </a:r>
            <a:r>
              <a:rPr lang="en-US" sz="4800" b="1" i="1" baseline="30000" dirty="0" smtClean="0">
                <a:latin typeface="Arial" charset="0"/>
                <a:cs typeface="Arial" charset="0"/>
              </a:rPr>
              <a:t/>
            </a:r>
            <a:br>
              <a:rPr lang="en-US" sz="4800" b="1" i="1" baseline="30000" dirty="0" smtClean="0">
                <a:latin typeface="Arial" charset="0"/>
                <a:cs typeface="Arial" charset="0"/>
              </a:rPr>
            </a:br>
            <a:r>
              <a:rPr lang="en-US" sz="4800" b="1" i="1" baseline="30000" dirty="0" smtClean="0">
                <a:latin typeface="Arial" charset="0"/>
                <a:cs typeface="Arial" charset="0"/>
              </a:rPr>
              <a:t>for </a:t>
            </a:r>
            <a:r>
              <a:rPr lang="en-US" sz="4800" b="1" i="1" baseline="30000" dirty="0">
                <a:latin typeface="Arial" charset="0"/>
                <a:cs typeface="Arial" charset="0"/>
              </a:rPr>
              <a:t>they do not know what </a:t>
            </a:r>
            <a:r>
              <a:rPr lang="en-US" sz="4800" b="1" i="1" baseline="30000" dirty="0" smtClean="0">
                <a:latin typeface="Arial" charset="0"/>
                <a:cs typeface="Arial" charset="0"/>
              </a:rPr>
              <a:t>they</a:t>
            </a:r>
            <a:br>
              <a:rPr lang="en-US" sz="4800" b="1" i="1" baseline="30000" dirty="0" smtClean="0">
                <a:latin typeface="Arial" charset="0"/>
                <a:cs typeface="Arial" charset="0"/>
              </a:rPr>
            </a:br>
            <a:r>
              <a:rPr lang="en-US" sz="4800" b="1" i="1" baseline="30000" dirty="0" smtClean="0">
                <a:latin typeface="Arial" charset="0"/>
                <a:cs typeface="Arial" charset="0"/>
              </a:rPr>
              <a:t>are </a:t>
            </a:r>
            <a:r>
              <a:rPr lang="en-US" sz="4800" b="1" i="1" baseline="30000" dirty="0">
                <a:latin typeface="Arial" charset="0"/>
                <a:cs typeface="Arial" charset="0"/>
              </a:rPr>
              <a:t>doing.” And they divided </a:t>
            </a:r>
            <a:r>
              <a:rPr lang="en-US" sz="4800" b="1" i="1" baseline="30000" dirty="0" smtClean="0">
                <a:latin typeface="Arial" charset="0"/>
                <a:cs typeface="Arial" charset="0"/>
              </a:rPr>
              <a:t>up</a:t>
            </a:r>
            <a:br>
              <a:rPr lang="en-US" sz="4800" b="1" i="1" baseline="30000" dirty="0" smtClean="0">
                <a:latin typeface="Arial" charset="0"/>
                <a:cs typeface="Arial" charset="0"/>
              </a:rPr>
            </a:br>
            <a:r>
              <a:rPr lang="en-US" sz="4800" b="1" i="1" baseline="30000" dirty="0" smtClean="0">
                <a:latin typeface="Arial" charset="0"/>
                <a:cs typeface="Arial" charset="0"/>
              </a:rPr>
              <a:t>His </a:t>
            </a:r>
            <a:r>
              <a:rPr lang="en-US" sz="4800" b="1" i="1" baseline="30000" dirty="0">
                <a:latin typeface="Arial" charset="0"/>
                <a:cs typeface="Arial" charset="0"/>
              </a:rPr>
              <a:t>clothes by casting lots. </a:t>
            </a:r>
          </a:p>
          <a:p>
            <a:pPr algn="l"/>
            <a:endParaRPr lang="en-US" sz="4800" b="1" baseline="30000" dirty="0">
              <a:latin typeface="Arial" charset="0"/>
              <a:cs typeface="Arial" charset="0"/>
            </a:endParaRPr>
          </a:p>
          <a:p>
            <a:pPr algn="l"/>
            <a:r>
              <a:rPr lang="en-US" sz="4800" b="1" baseline="30000" dirty="0">
                <a:latin typeface="Arial" charset="0"/>
                <a:cs typeface="Arial" charset="0"/>
              </a:rPr>
              <a:t>Luke 23:34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.3_Background_2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57046"/>
            <a:ext cx="13208001" cy="9910645"/>
          </a:xfrm>
          <a:prstGeom prst="rect">
            <a:avLst/>
          </a:prstGeom>
        </p:spPr>
      </p:pic>
      <p:sp>
        <p:nvSpPr>
          <p:cNvPr id="4" name="AutoShape 5"/>
          <p:cNvSpPr>
            <a:spLocks/>
          </p:cNvSpPr>
          <p:nvPr/>
        </p:nvSpPr>
        <p:spPr bwMode="auto">
          <a:xfrm>
            <a:off x="2178050" y="2840038"/>
            <a:ext cx="10115550" cy="40735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Jesus was crucified.</a:t>
            </a:r>
          </a:p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Jesus was fully </a:t>
            </a:r>
            <a:r>
              <a:rPr lang="en-US" sz="4800" b="1" dirty="0">
                <a:latin typeface="Arial"/>
                <a:cs typeface="Arial"/>
              </a:rPr>
              <a:t>committed.</a:t>
            </a:r>
            <a:r>
              <a:rPr lang="en-US" sz="4800" baseline="30000" dirty="0"/>
              <a:t>. </a:t>
            </a:r>
            <a:endParaRPr lang="en-US" sz="4800" baseline="30000" dirty="0"/>
          </a:p>
          <a:p>
            <a:pPr>
              <a:defRPr/>
            </a:pPr>
            <a:endParaRPr lang="en-US" sz="4800" b="1" dirty="0"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.3_Background_2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57046"/>
            <a:ext cx="13208001" cy="9910645"/>
          </a:xfrm>
          <a:prstGeom prst="rect">
            <a:avLst/>
          </a:prstGeom>
        </p:spPr>
      </p:pic>
      <p:sp>
        <p:nvSpPr>
          <p:cNvPr id="7172" name="AutoShape 4"/>
          <p:cNvSpPr>
            <a:spLocks/>
          </p:cNvSpPr>
          <p:nvPr/>
        </p:nvSpPr>
        <p:spPr bwMode="auto">
          <a:xfrm>
            <a:off x="482600" y="1600200"/>
            <a:ext cx="11098213" cy="2159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8000" dirty="0">
                <a:solidFill>
                  <a:schemeClr val="tx1"/>
                </a:solidFill>
                <a:cs typeface="Helvetica Light" charset="0"/>
              </a:rPr>
              <a:t>Enter Content </a:t>
            </a:r>
            <a:r>
              <a:rPr lang="en-US" sz="8000" dirty="0" err="1">
                <a:solidFill>
                  <a:schemeClr val="tx1"/>
                </a:solidFill>
                <a:cs typeface="Helvetica Light" charset="0"/>
              </a:rPr>
              <a:t>Here.</a:t>
            </a:r>
            <a:endParaRPr lang="en-US" dirty="0">
              <a:solidFill>
                <a:schemeClr val="tx1"/>
              </a:solidFill>
              <a:cs typeface="Helvetica Light" charset="0"/>
            </a:endParaRPr>
          </a:p>
        </p:txBody>
      </p:sp>
      <p:sp>
        <p:nvSpPr>
          <p:cNvPr id="7173" name="AutoShape 5"/>
          <p:cNvSpPr>
            <a:spLocks/>
          </p:cNvSpPr>
          <p:nvPr/>
        </p:nvSpPr>
        <p:spPr bwMode="auto">
          <a:xfrm>
            <a:off x="2463800" y="2857500"/>
            <a:ext cx="9840913" cy="62849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here.</a:t>
            </a:r>
          </a:p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</a:t>
            </a:r>
          </a:p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33</Words>
  <Application>Microsoft Macintosh PowerPoint</Application>
  <PresentationFormat>Custom</PresentationFormat>
  <Paragraphs>9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Helvetica Light</vt:lpstr>
      <vt:lpstr>ＭＳ Ｐゴシック</vt:lpstr>
      <vt:lpstr>Arial</vt:lpstr>
      <vt:lpstr>Avenir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Kasey Lewis</cp:lastModifiedBy>
  <cp:revision>35</cp:revision>
  <dcterms:modified xsi:type="dcterms:W3CDTF">2018-05-07T15:24:32Z</dcterms:modified>
</cp:coreProperties>
</file>