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2180749554"/>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854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938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09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070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70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856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5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39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072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2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69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951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2906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81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91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652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8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25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710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9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553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79466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4.4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131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540000" y="2755900"/>
            <a:ext cx="8534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It was now about the sixth hour, and darkness came over the whole land until the ninth hour, for the sun stopped shining. And the curtain of the temple was torn in two. Jesus called out with a loud voice, “Father, into Your hands I commit My spirit.” When He had said this, He breathed His last. </a:t>
            </a:r>
          </a:p>
          <a:p>
            <a:pPr algn="l"/>
            <a:endParaRPr lang="en-US" sz="4800" b="1" baseline="30000" dirty="0">
              <a:latin typeface="Arial" charset="0"/>
              <a:cs typeface="Arial" charset="0"/>
            </a:endParaRPr>
          </a:p>
          <a:p>
            <a:pPr algn="l"/>
            <a:r>
              <a:rPr lang="en-US" sz="4800" b="1" baseline="30000" dirty="0">
                <a:latin typeface="Arial" charset="0"/>
                <a:cs typeface="Arial" charset="0"/>
              </a:rPr>
              <a:t>Luke 23:44-46</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178050" y="1716088"/>
            <a:ext cx="86487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died on the cross.</a:t>
            </a:r>
          </a:p>
          <a:p>
            <a:pPr marL="685800" indent="-685800" algn="l">
              <a:buFont typeface="Arial"/>
              <a:buChar char="•"/>
              <a:defRPr/>
            </a:pPr>
            <a:r>
              <a:rPr lang="en-US" sz="4800" b="1" dirty="0">
                <a:latin typeface="Arial"/>
                <a:cs typeface="Arial"/>
              </a:rPr>
              <a:t>Jesus was buried. </a:t>
            </a:r>
          </a:p>
          <a:p>
            <a:pPr marL="685800" indent="-685800" algn="l">
              <a:buFont typeface="Arial"/>
              <a:buChar char="•"/>
              <a:defRPr/>
            </a:pPr>
            <a:r>
              <a:rPr lang="en-US" sz="4800" b="1" dirty="0">
                <a:latin typeface="Arial"/>
                <a:cs typeface="Arial"/>
              </a:rPr>
              <a:t>Jesus’ service mattered.</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5908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TotalTime>
  <Words>103</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33</cp:revision>
  <dcterms:modified xsi:type="dcterms:W3CDTF">2018-05-07T15:34:49Z</dcterms:modified>
</cp:coreProperties>
</file>