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1"/>
    <p:sldMasterId id="2147483649" r:id="rId2"/>
  </p:sldMasterIdLst>
  <p:notesMasterIdLst>
    <p:notesMasterId r:id="rId7"/>
  </p:notesMasterIdLst>
  <p:sldIdLst>
    <p:sldId id="256" r:id="rId3"/>
    <p:sldId id="257" r:id="rId4"/>
    <p:sldId id="258" r:id="rId5"/>
    <p:sldId id="259" r:id="rId6"/>
  </p:sldIdLst>
  <p:sldSz cx="13004800" cy="9753600"/>
  <p:notesSz cx="6858000" cy="9144000"/>
  <p:defaultTextStyle>
    <a:defPPr>
      <a:defRPr lang="en-US"/>
    </a:defPPr>
    <a:lvl1pPr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1pPr>
    <a:lvl2pPr marL="228600" indent="2286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2pPr>
    <a:lvl3pPr marL="457200" indent="4572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3pPr>
    <a:lvl4pPr marL="685800" indent="6858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4pPr>
    <a:lvl5pPr marL="914400" indent="9144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5pPr>
    <a:lvl6pPr marL="22860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6pPr>
    <a:lvl7pPr marL="27432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7pPr>
    <a:lvl8pPr marL="32004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8pPr>
    <a:lvl9pPr marL="36576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5" d="100"/>
          <a:sy n="65" d="100"/>
        </p:scale>
        <p:origin x="-792" y="-216"/>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3074"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sym typeface="Avenir Roman" charset="0"/>
              </a:rPr>
              <a:t>Click to edit Master text styles</a:t>
            </a:r>
          </a:p>
          <a:p>
            <a:pPr lvl="1"/>
            <a:r>
              <a:rPr lang="en-US" noProof="0" smtClean="0">
                <a:sym typeface="Avenir Roman" charset="0"/>
              </a:rPr>
              <a:t>Second level</a:t>
            </a:r>
          </a:p>
          <a:p>
            <a:pPr lvl="2"/>
            <a:r>
              <a:rPr lang="en-US" noProof="0" smtClean="0">
                <a:sym typeface="Avenir Roman" charset="0"/>
              </a:rPr>
              <a:t>Third level</a:t>
            </a:r>
          </a:p>
          <a:p>
            <a:pPr lvl="3"/>
            <a:r>
              <a:rPr lang="en-US" noProof="0" smtClean="0">
                <a:sym typeface="Avenir Roman" charset="0"/>
              </a:rPr>
              <a:t>Fourth level</a:t>
            </a:r>
          </a:p>
          <a:p>
            <a:pPr lvl="4"/>
            <a:r>
              <a:rPr lang="en-US" noProof="0" smtClean="0">
                <a:sym typeface="Avenir Roman" charset="0"/>
              </a:rPr>
              <a:t>Fifth level</a:t>
            </a:r>
          </a:p>
        </p:txBody>
      </p:sp>
    </p:spTree>
    <p:extLst>
      <p:ext uri="{BB962C8B-B14F-4D97-AF65-F5344CB8AC3E}">
        <p14:creationId xmlns:p14="http://schemas.microsoft.com/office/powerpoint/2010/main" val="3169900081"/>
      </p:ext>
    </p:extLst>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2400" kern="1200">
        <a:solidFill>
          <a:srgbClr val="000000"/>
        </a:solidFill>
        <a:latin typeface="Avenir Roman" charset="0"/>
        <a:ea typeface="ＭＳ Ｐゴシック" charset="0"/>
        <a:cs typeface="Avenir Roman" charset="0"/>
        <a:sym typeface="Avenir Roman" charset="0"/>
      </a:defRPr>
    </a:lvl1pPr>
    <a:lvl2pPr marL="2286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2pPr>
    <a:lvl3pPr marL="4572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3pPr>
    <a:lvl4pPr marL="6858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4pPr>
    <a:lvl5pPr marL="9144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81523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3740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350" y="444500"/>
            <a:ext cx="2774950" cy="844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52500" y="444500"/>
            <a:ext cx="8172450" cy="844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2078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94817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9049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20982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6461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6161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118363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495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93557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46763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211450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10440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452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638300"/>
            <a:ext cx="7696200" cy="452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7791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00513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52500" y="2603500"/>
            <a:ext cx="5473700"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603500"/>
            <a:ext cx="5473700"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6638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7314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87660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48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61295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957761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p:cNvSpPr>
          <p:nvPr>
            <p:ph type="title"/>
          </p:nvPr>
        </p:nvSpPr>
        <p:spPr bwMode="auto">
          <a:xfrm>
            <a:off x="952500" y="444500"/>
            <a:ext cx="110998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Helvetica Light" charset="0"/>
              </a:rPr>
              <a:t>Click to edit Master title style</a:t>
            </a:r>
          </a:p>
        </p:txBody>
      </p:sp>
      <p:sp>
        <p:nvSpPr>
          <p:cNvPr id="1026" name="Rectangle 2"/>
          <p:cNvSpPr>
            <a:spLocks noGrp="1"/>
          </p:cNvSpPr>
          <p:nvPr>
            <p:ph type="body" idx="1"/>
          </p:nvPr>
        </p:nvSpPr>
        <p:spPr bwMode="auto">
          <a:xfrm>
            <a:off x="952500" y="2603500"/>
            <a:ext cx="11099800" cy="628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584200"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9pPr>
    </p:titleStyle>
    <p:bodyStyle>
      <a:lvl1pPr marL="342900" indent="-342900" algn="l" defTabSz="584200" rtl="0" eaLnBrk="0" fontAlgn="base" hangingPunct="0">
        <a:spcBef>
          <a:spcPts val="4200"/>
        </a:spcBef>
        <a:spcAft>
          <a:spcPct val="0"/>
        </a:spcAft>
        <a:defRPr sz="3600">
          <a:solidFill>
            <a:srgbClr val="000000"/>
          </a:solidFill>
          <a:latin typeface="+mn-lt"/>
          <a:ea typeface="+mn-ea"/>
          <a:cs typeface="+mn-cs"/>
          <a:sym typeface="Helvetica Light" charset="0"/>
        </a:defRPr>
      </a:lvl1pPr>
      <a:lvl2pPr marL="228600" indent="2286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2pPr>
      <a:lvl3pPr marL="457200" indent="4572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3pPr>
      <a:lvl4pPr marL="685800" indent="6858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4pPr>
      <a:lvl5pPr marL="914400" indent="9144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5pPr>
      <a:lvl6pPr marL="13716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6pPr>
      <a:lvl7pPr marL="18288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7pPr>
      <a:lvl8pPr marL="22860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8pPr>
      <a:lvl9pPr marL="27432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p:cNvSpPr>
          <p:nvPr>
            <p:ph type="title"/>
          </p:nvPr>
        </p:nvSpPr>
        <p:spPr bwMode="auto">
          <a:xfrm>
            <a:off x="1270000" y="1638300"/>
            <a:ext cx="104648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sym typeface="Helvetica Light" charset="0"/>
              </a:rPr>
              <a:t>Click to edit Master title style</a:t>
            </a:r>
          </a:p>
        </p:txBody>
      </p:sp>
      <p:sp>
        <p:nvSpPr>
          <p:cNvPr id="2050" name="Rectangle 2"/>
          <p:cNvSpPr>
            <a:spLocks noGrp="1"/>
          </p:cNvSpPr>
          <p:nvPr>
            <p:ph type="body" idx="1"/>
          </p:nvPr>
        </p:nvSpPr>
        <p:spPr bwMode="auto">
          <a:xfrm>
            <a:off x="1270000" y="5029200"/>
            <a:ext cx="10464800"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584200"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9pPr>
    </p:titleStyle>
    <p:bodyStyle>
      <a:lvl1pPr marL="342900" indent="-342900" algn="l" defTabSz="584200" rtl="0" eaLnBrk="0" fontAlgn="base" hangingPunct="0">
        <a:spcBef>
          <a:spcPts val="4200"/>
        </a:spcBef>
        <a:spcAft>
          <a:spcPct val="0"/>
        </a:spcAft>
        <a:defRPr sz="3600">
          <a:solidFill>
            <a:srgbClr val="000000"/>
          </a:solidFill>
          <a:latin typeface="+mn-lt"/>
          <a:ea typeface="+mn-ea"/>
          <a:cs typeface="+mn-cs"/>
          <a:sym typeface="Helvetica Light" charset="0"/>
        </a:defRPr>
      </a:lvl1pPr>
      <a:lvl2pPr marL="228600" indent="2286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2pPr>
      <a:lvl3pPr marL="457200" indent="4572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3pPr>
      <a:lvl4pPr marL="685800" indent="6858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4pPr>
      <a:lvl5pPr marL="914400" indent="9144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5pPr>
      <a:lvl6pPr marL="13716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6pPr>
      <a:lvl7pPr marL="18288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7pPr>
      <a:lvl8pPr marL="22860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8pPr>
      <a:lvl9pPr marL="27432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6_SlideTitle_201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 y="0"/>
            <a:ext cx="12998706" cy="97536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_Background_201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998706" cy="9753600"/>
          </a:xfrm>
          <a:prstGeom prst="rect">
            <a:avLst/>
          </a:prstGeom>
        </p:spPr>
      </p:pic>
      <p:sp>
        <p:nvSpPr>
          <p:cNvPr id="5122" name="TextBox 2"/>
          <p:cNvSpPr txBox="1">
            <a:spLocks noChangeArrowheads="1"/>
          </p:cNvSpPr>
          <p:nvPr/>
        </p:nvSpPr>
        <p:spPr bwMode="auto">
          <a:xfrm>
            <a:off x="2768600" y="3276600"/>
            <a:ext cx="80772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a:defRPr sz="3600">
                <a:solidFill>
                  <a:srgbClr val="000000"/>
                </a:solidFill>
                <a:latin typeface="Helvetica Light" charset="0"/>
                <a:ea typeface="ＭＳ Ｐゴシック" charset="0"/>
                <a:cs typeface="ＭＳ Ｐゴシック" charset="0"/>
                <a:sym typeface="Helvetica Light" charset="0"/>
              </a:defRPr>
            </a:lvl1pPr>
            <a:lvl2pPr marL="742950" indent="-285750" eaLnBrk="0">
              <a:defRPr sz="3600">
                <a:solidFill>
                  <a:srgbClr val="000000"/>
                </a:solidFill>
                <a:latin typeface="Helvetica Light" charset="0"/>
                <a:ea typeface="ＭＳ Ｐゴシック" charset="0"/>
                <a:sym typeface="Helvetica Light" charset="0"/>
              </a:defRPr>
            </a:lvl2pPr>
            <a:lvl3pPr marL="1143000" indent="-228600" eaLnBrk="0">
              <a:defRPr sz="3600">
                <a:solidFill>
                  <a:srgbClr val="000000"/>
                </a:solidFill>
                <a:latin typeface="Helvetica Light" charset="0"/>
                <a:ea typeface="ＭＳ Ｐゴシック" charset="0"/>
                <a:sym typeface="Helvetica Light" charset="0"/>
              </a:defRPr>
            </a:lvl3pPr>
            <a:lvl4pPr marL="1600200" indent="-228600" eaLnBrk="0">
              <a:defRPr sz="3600">
                <a:solidFill>
                  <a:srgbClr val="000000"/>
                </a:solidFill>
                <a:latin typeface="Helvetica Light" charset="0"/>
                <a:ea typeface="ＭＳ Ｐゴシック" charset="0"/>
                <a:sym typeface="Helvetica Light" charset="0"/>
              </a:defRPr>
            </a:lvl4pPr>
            <a:lvl5pPr marL="2057400" indent="-228600" eaLnBrk="0">
              <a:defRPr sz="3600">
                <a:solidFill>
                  <a:srgbClr val="000000"/>
                </a:solidFill>
                <a:latin typeface="Helvetica Light" charset="0"/>
                <a:ea typeface="ＭＳ Ｐゴシック"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9pPr>
          </a:lstStyle>
          <a:p>
            <a:pPr algn="l"/>
            <a:r>
              <a:rPr lang="en-US" sz="4800" b="1" i="1" baseline="30000" dirty="0">
                <a:latin typeface="Arial" charset="0"/>
                <a:cs typeface="Arial" charset="0"/>
              </a:rPr>
              <a:t>He said to them, “How foolish you are, and how slow of heart to believe all that the prophets have spoken! Did not the Christ have to suffer these things and then enter His glory?” </a:t>
            </a:r>
          </a:p>
          <a:p>
            <a:pPr algn="l"/>
            <a:endParaRPr lang="en-US" sz="4800" b="1" i="1" baseline="30000" dirty="0">
              <a:latin typeface="Arial" charset="0"/>
              <a:cs typeface="Arial" charset="0"/>
            </a:endParaRPr>
          </a:p>
          <a:p>
            <a:pPr algn="l"/>
            <a:r>
              <a:rPr lang="en-US" sz="4800" b="1" baseline="30000" dirty="0">
                <a:latin typeface="Arial" charset="0"/>
                <a:cs typeface="Arial" charset="0"/>
              </a:rPr>
              <a:t>Luke 24:25-26</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4.6_Background_201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998706" cy="9753600"/>
          </a:xfrm>
          <a:prstGeom prst="rect">
            <a:avLst/>
          </a:prstGeom>
        </p:spPr>
      </p:pic>
      <p:sp>
        <p:nvSpPr>
          <p:cNvPr id="4" name="AutoShape 5"/>
          <p:cNvSpPr>
            <a:spLocks/>
          </p:cNvSpPr>
          <p:nvPr/>
        </p:nvSpPr>
        <p:spPr bwMode="auto">
          <a:xfrm>
            <a:off x="1854200" y="1716088"/>
            <a:ext cx="9296400" cy="62849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685800" indent="-685800" algn="l">
              <a:buFont typeface="Arial"/>
              <a:buChar char="•"/>
              <a:defRPr/>
            </a:pPr>
            <a:r>
              <a:rPr lang="en-US" sz="4800" b="1" dirty="0">
                <a:latin typeface="Arial"/>
                <a:cs typeface="Arial"/>
              </a:rPr>
              <a:t>Two men were walking toward Emmaus.</a:t>
            </a:r>
          </a:p>
          <a:p>
            <a:pPr marL="685800" indent="-685800" algn="l">
              <a:buFont typeface="Arial"/>
              <a:buChar char="•"/>
              <a:defRPr/>
            </a:pPr>
            <a:r>
              <a:rPr lang="en-US" sz="4800" b="1" dirty="0">
                <a:latin typeface="Arial"/>
                <a:cs typeface="Arial"/>
              </a:rPr>
              <a:t>A stranger met up with them. </a:t>
            </a:r>
          </a:p>
          <a:p>
            <a:pPr marL="685800" indent="-685800" algn="l">
              <a:buFont typeface="Arial"/>
              <a:buChar char="•"/>
              <a:defRPr/>
            </a:pPr>
            <a:r>
              <a:rPr lang="en-US" sz="4800" b="1" dirty="0">
                <a:latin typeface="Arial"/>
                <a:cs typeface="Arial"/>
              </a:rPr>
              <a:t>They found out that Jesus is alive and left to tell others. </a:t>
            </a:r>
          </a:p>
          <a:p>
            <a:pPr marL="685800" indent="-685800" algn="l">
              <a:buFont typeface="Arial"/>
              <a:buChar char="•"/>
              <a:defRPr/>
            </a:pPr>
            <a:endParaRPr lang="en-US" sz="4800" b="1" dirty="0">
              <a:latin typeface="Arial"/>
              <a:cs typeface="Aria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4.6_Background_201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998706" cy="9753600"/>
          </a:xfrm>
          <a:prstGeom prst="rect">
            <a:avLst/>
          </a:prstGeom>
        </p:spPr>
      </p:pic>
      <p:sp>
        <p:nvSpPr>
          <p:cNvPr id="7172" name="AutoShape 4"/>
          <p:cNvSpPr>
            <a:spLocks/>
          </p:cNvSpPr>
          <p:nvPr/>
        </p:nvSpPr>
        <p:spPr bwMode="auto">
          <a:xfrm>
            <a:off x="482600" y="1600200"/>
            <a:ext cx="11098213" cy="2159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8000" dirty="0">
                <a:solidFill>
                  <a:schemeClr val="tx1"/>
                </a:solidFill>
                <a:cs typeface="Helvetica Light" charset="0"/>
              </a:rPr>
              <a:t>Enter Content </a:t>
            </a:r>
            <a:r>
              <a:rPr lang="en-US" sz="8000" dirty="0" err="1">
                <a:solidFill>
                  <a:schemeClr val="tx1"/>
                </a:solidFill>
                <a:cs typeface="Helvetica Light" charset="0"/>
              </a:rPr>
              <a:t>Here.</a:t>
            </a:r>
            <a:endParaRPr lang="en-US" dirty="0">
              <a:solidFill>
                <a:schemeClr val="tx1"/>
              </a:solidFill>
              <a:cs typeface="Helvetica Light" charset="0"/>
            </a:endParaRPr>
          </a:p>
        </p:txBody>
      </p:sp>
      <p:sp>
        <p:nvSpPr>
          <p:cNvPr id="7173" name="AutoShape 5"/>
          <p:cNvSpPr>
            <a:spLocks/>
          </p:cNvSpPr>
          <p:nvPr/>
        </p:nvSpPr>
        <p:spPr bwMode="auto">
          <a:xfrm>
            <a:off x="2463800" y="2857500"/>
            <a:ext cx="9840913" cy="628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444500" indent="-444500" algn="l">
              <a:spcBef>
                <a:spcPts val="4200"/>
              </a:spcBef>
              <a:buSzPct val="75000"/>
              <a:buFontTx/>
              <a:buChar char="•"/>
              <a:defRPr/>
            </a:pPr>
            <a:r>
              <a:rPr lang="en-US" b="1" dirty="0">
                <a:solidFill>
                  <a:schemeClr val="tx1"/>
                </a:solidFill>
                <a:latin typeface="Arial"/>
                <a:cs typeface="Arial"/>
              </a:rPr>
              <a:t>Enter content here.</a:t>
            </a:r>
          </a:p>
          <a:p>
            <a:pPr marL="444500" indent="-444500" algn="l">
              <a:spcBef>
                <a:spcPts val="4200"/>
              </a:spcBef>
              <a:buSzPct val="75000"/>
              <a:buFontTx/>
              <a:buChar char="•"/>
              <a:defRPr/>
            </a:pPr>
            <a:r>
              <a:rPr lang="en-US" b="1" dirty="0">
                <a:solidFill>
                  <a:schemeClr val="tx1"/>
                </a:solidFill>
                <a:latin typeface="Arial"/>
                <a:cs typeface="Arial"/>
              </a:rPr>
              <a:t>Enter content here</a:t>
            </a:r>
          </a:p>
          <a:p>
            <a:pPr marL="444500" indent="-444500" algn="l">
              <a:spcBef>
                <a:spcPts val="4200"/>
              </a:spcBef>
              <a:buSzPct val="75000"/>
              <a:buFontTx/>
              <a:buChar char="•"/>
              <a:defRPr/>
            </a:pPr>
            <a:r>
              <a:rPr lang="en-US" b="1" dirty="0">
                <a:solidFill>
                  <a:schemeClr val="tx1"/>
                </a:solidFill>
                <a:latin typeface="Arial"/>
                <a:cs typeface="Arial"/>
              </a:rPr>
              <a:t>Enter content here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ＭＳ Ｐゴシック"/>
        <a:cs typeface="Helvetica Light"/>
      </a:majorFont>
      <a:minorFont>
        <a:latin typeface="Helvetica Light"/>
        <a:ea typeface="ＭＳ Ｐゴシック"/>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1_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ＭＳ Ｐゴシック"/>
        <a:cs typeface="Helvetica Light"/>
      </a:majorFont>
      <a:minorFont>
        <a:latin typeface="Helvetica Light"/>
        <a:ea typeface="ＭＳ Ｐゴシック"/>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598</TotalTime>
  <Words>88</Words>
  <Application>Microsoft Macintosh PowerPoint</Application>
  <PresentationFormat>Custom</PresentationFormat>
  <Paragraphs>10</Paragraphs>
  <Slides>4</Slides>
  <Notes>0</Notes>
  <HiddenSlides>0</HiddenSlides>
  <MMClips>0</MMClips>
  <ScaleCrop>false</ScaleCrop>
  <HeadingPairs>
    <vt:vector size="4" baseType="variant">
      <vt:variant>
        <vt:lpstr>Theme</vt:lpstr>
      </vt:variant>
      <vt:variant>
        <vt:i4>2</vt:i4>
      </vt:variant>
      <vt:variant>
        <vt:lpstr>Slide Titles</vt:lpstr>
      </vt:variant>
      <vt:variant>
        <vt:i4>4</vt:i4>
      </vt:variant>
    </vt:vector>
  </HeadingPairs>
  <TitlesOfParts>
    <vt:vector size="6" baseType="lpstr">
      <vt:lpstr>Office Theme</vt:lpstr>
      <vt:lpstr>1_Office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Kasey Lewis</cp:lastModifiedBy>
  <cp:revision>34</cp:revision>
  <dcterms:modified xsi:type="dcterms:W3CDTF">2018-05-09T19:21:38Z</dcterms:modified>
</cp:coreProperties>
</file>