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1pPr>
    <a:lvl2pPr marL="228600" indent="2286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2pPr>
    <a:lvl3pPr marL="457200" indent="4572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3pPr>
    <a:lvl4pPr marL="685800" indent="6858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4pPr>
    <a:lvl5pPr marL="914400" indent="914400" algn="ctr" defTabSz="584200" rtl="0" fontAlgn="base" hangingPunct="0">
      <a:spcBef>
        <a:spcPct val="0"/>
      </a:spcBef>
      <a:spcAft>
        <a:spcPct val="0"/>
      </a:spcAft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5pPr>
    <a:lvl6pPr marL="22860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6pPr>
    <a:lvl7pPr marL="27432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7pPr>
    <a:lvl8pPr marL="32004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8pPr>
    <a:lvl9pPr marL="3657600" algn="l" defTabSz="457200" rtl="0" eaLnBrk="1" latinLnBrk="0" hangingPunct="1">
      <a:defRPr sz="3600" kern="1200">
        <a:solidFill>
          <a:srgbClr val="000000"/>
        </a:solidFill>
        <a:latin typeface="Helvetica Light" charset="0"/>
        <a:ea typeface="ＭＳ Ｐゴシック" charset="0"/>
        <a:cs typeface="ＭＳ Ｐゴシック" charset="0"/>
        <a:sym typeface="Helvetica Light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5" d="100"/>
          <a:sy n="85" d="100"/>
        </p:scale>
        <p:origin x="-1184" y="-1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>
                <a:sym typeface="Avenir Roman" charset="0"/>
              </a:rPr>
              <a:t>Click to edit Master text styles</a:t>
            </a:r>
          </a:p>
          <a:p>
            <a:pPr lvl="1"/>
            <a:r>
              <a:rPr lang="en-US" noProof="0" smtClean="0">
                <a:sym typeface="Avenir Roman" charset="0"/>
              </a:rPr>
              <a:t>Second level</a:t>
            </a:r>
          </a:p>
          <a:p>
            <a:pPr lvl="2"/>
            <a:r>
              <a:rPr lang="en-US" noProof="0" smtClean="0">
                <a:sym typeface="Avenir Roman" charset="0"/>
              </a:rPr>
              <a:t>Third level</a:t>
            </a:r>
          </a:p>
          <a:p>
            <a:pPr lvl="3"/>
            <a:r>
              <a:rPr lang="en-US" noProof="0" smtClean="0">
                <a:sym typeface="Avenir Roman" charset="0"/>
              </a:rPr>
              <a:t>Fourth level</a:t>
            </a:r>
          </a:p>
          <a:p>
            <a:pPr lvl="4"/>
            <a:r>
              <a:rPr lang="en-US" noProof="0" smtClean="0">
                <a:sym typeface="Avenir Roman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5416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ＭＳ Ｐゴシック" charset="0"/>
        <a:cs typeface="Avenir Roman" charset="0"/>
        <a:sym typeface="Avenir Roman" charset="0"/>
      </a:defRPr>
    </a:lvl1pPr>
    <a:lvl2pPr marL="2286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marL="4572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marL="6858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marL="914400" algn="l" defTabSz="457200" rtl="0" eaLnBrk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026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78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350" y="444500"/>
            <a:ext cx="2774950" cy="8445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52500" y="444500"/>
            <a:ext cx="8172450" cy="8445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3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8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23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45054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13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106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56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051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481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8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605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524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35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1638300"/>
            <a:ext cx="26162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1638300"/>
            <a:ext cx="76962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51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6292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525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603500"/>
            <a:ext cx="5473700" cy="628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55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13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80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4455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Helvetica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701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952500" y="444500"/>
            <a:ext cx="110998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952500" y="2603500"/>
            <a:ext cx="11099800" cy="628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/>
          </p:cNvSpPr>
          <p:nvPr>
            <p:ph type="title"/>
          </p:nvPr>
        </p:nvSpPr>
        <p:spPr bwMode="auto">
          <a:xfrm>
            <a:off x="1270000" y="1638300"/>
            <a:ext cx="104648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/>
          </p:cNvSpPr>
          <p:nvPr>
            <p:ph type="body" idx="1"/>
          </p:nvPr>
        </p:nvSpPr>
        <p:spPr bwMode="auto">
          <a:xfrm>
            <a:off x="1270000" y="5029200"/>
            <a:ext cx="10464800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 Light" charset="0"/>
              </a:rPr>
              <a:t>Click to edit Master text styles</a:t>
            </a:r>
          </a:p>
          <a:p>
            <a:pPr lvl="1"/>
            <a:r>
              <a:rPr lang="en-US">
                <a:sym typeface="Helvetica Light" charset="0"/>
              </a:rPr>
              <a:t>Second level</a:t>
            </a:r>
          </a:p>
          <a:p>
            <a:pPr lvl="2"/>
            <a:r>
              <a:rPr lang="en-US">
                <a:sym typeface="Helvetica Light" charset="0"/>
              </a:rPr>
              <a:t>Third level</a:t>
            </a:r>
          </a:p>
          <a:p>
            <a:pPr lvl="3"/>
            <a:r>
              <a:rPr lang="en-US">
                <a:sym typeface="Helvetica Light" charset="0"/>
              </a:rPr>
              <a:t>Fourth level</a:t>
            </a:r>
          </a:p>
          <a:p>
            <a:pPr lvl="4"/>
            <a:r>
              <a:rPr lang="en-US">
                <a:sym typeface="Helvetica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+mj-lt"/>
          <a:ea typeface="+mj-ea"/>
          <a:cs typeface="+mj-cs"/>
          <a:sym typeface="Helvetica Light" charset="0"/>
        </a:defRPr>
      </a:lvl1pPr>
      <a:lvl2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2pPr>
      <a:lvl3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3pPr>
      <a:lvl4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4pPr>
      <a:lvl5pPr algn="ctr" defTabSz="584200" rtl="0" eaLnBrk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5pPr>
      <a:lvl6pPr marL="4572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6pPr>
      <a:lvl7pPr marL="9144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7pPr>
      <a:lvl8pPr marL="13716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8pPr>
      <a:lvl9pPr marL="1828800" algn="ctr" defTabSz="584200" rtl="0" fontAlgn="base" hangingPunct="0">
        <a:spcBef>
          <a:spcPct val="0"/>
        </a:spcBef>
        <a:spcAft>
          <a:spcPct val="0"/>
        </a:spcAft>
        <a:defRPr sz="8000">
          <a:solidFill>
            <a:srgbClr val="000000"/>
          </a:solidFill>
          <a:latin typeface="Helvetica Light" charset="0"/>
          <a:ea typeface="ＭＳ Ｐゴシック" charset="0"/>
          <a:cs typeface="Helvetica Light" charset="0"/>
          <a:sym typeface="Helvetica Light" charset="0"/>
        </a:defRPr>
      </a:lvl9pPr>
    </p:titleStyle>
    <p:bodyStyle>
      <a:lvl1pPr marL="342900" indent="-3429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+mn-ea"/>
          <a:cs typeface="+mn-cs"/>
          <a:sym typeface="Helvetica Light" charset="0"/>
        </a:defRPr>
      </a:lvl1pPr>
      <a:lvl2pPr marL="228600" indent="2286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2pPr>
      <a:lvl3pPr marL="457200" indent="4572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3pPr>
      <a:lvl4pPr marL="685800" indent="6858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4pPr>
      <a:lvl5pPr marL="914400" indent="914400" algn="l" defTabSz="584200" rtl="0" eaLnBrk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5pPr>
      <a:lvl6pPr marL="13716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6pPr>
      <a:lvl7pPr marL="18288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7pPr>
      <a:lvl8pPr marL="22860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8pPr>
      <a:lvl9pPr marL="2743200" algn="l" defTabSz="584200" rtl="0" fontAlgn="base" hangingPunct="0">
        <a:spcBef>
          <a:spcPts val="4200"/>
        </a:spcBef>
        <a:spcAft>
          <a:spcPct val="0"/>
        </a:spcAft>
        <a:defRPr sz="3600">
          <a:solidFill>
            <a:srgbClr val="000000"/>
          </a:solidFill>
          <a:latin typeface="+mn-lt"/>
          <a:ea typeface="Helvetica Light" charset="0"/>
          <a:cs typeface="+mn-cs"/>
          <a:sym typeface="Helvetica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5_wild_fin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98706" cy="9753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5_wild_unitbackground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>
            <a:solidFill>
              <a:srgbClr val="0365C0"/>
            </a:solidFill>
          </a:ln>
        </p:spPr>
      </p:pic>
      <p:sp>
        <p:nvSpPr>
          <p:cNvPr id="5122" name="TextBox 2"/>
          <p:cNvSpPr txBox="1">
            <a:spLocks noChangeArrowheads="1"/>
          </p:cNvSpPr>
          <p:nvPr/>
        </p:nvSpPr>
        <p:spPr bwMode="auto">
          <a:xfrm>
            <a:off x="2997200" y="3394075"/>
            <a:ext cx="71628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cs typeface="ＭＳ Ｐゴシック" charset="0"/>
                <a:sym typeface="Helvetica Light" charset="0"/>
              </a:defRPr>
            </a:lvl1pPr>
            <a:lvl2pPr marL="742950" indent="-28575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2pPr>
            <a:lvl3pPr marL="11430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3pPr>
            <a:lvl4pPr marL="16002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4pPr>
            <a:lvl5pPr marL="2057400" indent="-228600" eaLnBrk="0"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5pPr>
            <a:lvl6pPr marL="25146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6pPr>
            <a:lvl7pPr marL="29718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7pPr>
            <a:lvl8pPr marL="34290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8pPr>
            <a:lvl9pPr marL="3886200" indent="-228600" algn="ctr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ＭＳ Ｐゴシック" charset="0"/>
                <a:sym typeface="Helvetica Light" charset="0"/>
              </a:defRPr>
            </a:lvl9pPr>
          </a:lstStyle>
          <a:p>
            <a:pPr algn="l"/>
            <a:r>
              <a:rPr lang="en-US" sz="4800" b="1" i="1" baseline="30000" dirty="0">
                <a:solidFill>
                  <a:srgbClr val="FFFFFF"/>
                </a:solidFill>
                <a:latin typeface="Arial" charset="0"/>
                <a:cs typeface="Arial" charset="0"/>
              </a:rPr>
              <a:t>As it is written in the book of the words of Isaiah the prophet, saying: “The voice of one crying in the wilderness: ‘Prepare the way of the </a:t>
            </a:r>
            <a:r>
              <a:rPr lang="en-US" sz="4800" b="1" i="1" baseline="30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LORD</a:t>
            </a:r>
            <a:r>
              <a:rPr lang="en-US" sz="4800" b="1" i="1" baseline="30000" dirty="0">
                <a:solidFill>
                  <a:srgbClr val="FFFFFF"/>
                </a:solidFill>
                <a:latin typeface="Arial" charset="0"/>
                <a:cs typeface="Arial" charset="0"/>
              </a:rPr>
              <a:t>; make His paths straight.’ ”</a:t>
            </a:r>
          </a:p>
          <a:p>
            <a:pPr algn="l"/>
            <a:endParaRPr lang="en-US" sz="4800" b="1" i="1" baseline="30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l"/>
            <a:r>
              <a:rPr lang="en-US" sz="4800" b="1" baseline="30000" dirty="0">
                <a:solidFill>
                  <a:srgbClr val="FFFFFF"/>
                </a:solidFill>
                <a:latin typeface="Arial" charset="0"/>
                <a:cs typeface="Arial" charset="0"/>
              </a:rPr>
              <a:t>Luke 3:4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5_wild_unitbackground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>
            <a:solidFill>
              <a:srgbClr val="0365C0"/>
            </a:solidFill>
          </a:ln>
        </p:spPr>
      </p:pic>
      <p:sp>
        <p:nvSpPr>
          <p:cNvPr id="4" name="AutoShape 5"/>
          <p:cNvSpPr>
            <a:spLocks/>
          </p:cNvSpPr>
          <p:nvPr/>
        </p:nvSpPr>
        <p:spPr bwMode="auto">
          <a:xfrm>
            <a:off x="2273300" y="1716088"/>
            <a:ext cx="8458200" cy="628491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Israel was a mess.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Israel needed God.</a:t>
            </a:r>
          </a:p>
          <a:p>
            <a:pPr marL="685800" indent="-685800" algn="l">
              <a:buFont typeface="Arial"/>
              <a:buChar char="•"/>
              <a:defRPr/>
            </a:pPr>
            <a:r>
              <a:rPr lang="en-US" sz="4800" b="1" dirty="0">
                <a:solidFill>
                  <a:srgbClr val="FFFFFF"/>
                </a:solidFill>
                <a:latin typeface="Arial"/>
                <a:cs typeface="Arial"/>
              </a:rPr>
              <a:t>John called Israel to baptism and repentance.</a:t>
            </a:r>
          </a:p>
          <a:p>
            <a:pPr>
              <a:defRPr/>
            </a:pPr>
            <a:endParaRPr lang="en-US" sz="4800" b="1" dirty="0">
              <a:latin typeface="Arial"/>
              <a:cs typeface="Arial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5_wild_unitbackground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>
            <a:solidFill>
              <a:srgbClr val="0365C0"/>
            </a:solidFill>
          </a:ln>
        </p:spPr>
      </p:pic>
      <p:sp>
        <p:nvSpPr>
          <p:cNvPr id="7172" name="AutoShape 4"/>
          <p:cNvSpPr>
            <a:spLocks/>
          </p:cNvSpPr>
          <p:nvPr/>
        </p:nvSpPr>
        <p:spPr bwMode="auto">
          <a:xfrm>
            <a:off x="482600" y="1600200"/>
            <a:ext cx="11098213" cy="2159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8000" dirty="0">
                <a:solidFill>
                  <a:srgbClr val="FFFFFF"/>
                </a:solidFill>
                <a:cs typeface="Helvetica Light" charset="0"/>
              </a:rPr>
              <a:t>Enter Content </a:t>
            </a:r>
            <a:r>
              <a:rPr lang="en-US" sz="8000" dirty="0" err="1">
                <a:solidFill>
                  <a:srgbClr val="FFFFFF"/>
                </a:solidFill>
                <a:cs typeface="Helvetica Light" charset="0"/>
              </a:rPr>
              <a:t>Here.</a:t>
            </a:r>
            <a:endParaRPr lang="en-US" dirty="0">
              <a:solidFill>
                <a:srgbClr val="FFFFFF"/>
              </a:solidFill>
              <a:cs typeface="Helvetica Light" charset="0"/>
            </a:endParaRPr>
          </a:p>
        </p:txBody>
      </p:sp>
      <p:sp>
        <p:nvSpPr>
          <p:cNvPr id="7173" name="AutoShape 5"/>
          <p:cNvSpPr>
            <a:spLocks/>
          </p:cNvSpPr>
          <p:nvPr/>
        </p:nvSpPr>
        <p:spPr bwMode="auto">
          <a:xfrm>
            <a:off x="2463800" y="2857500"/>
            <a:ext cx="9840913" cy="628491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Enter content here.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Enter content here</a:t>
            </a:r>
          </a:p>
          <a:p>
            <a:pPr marL="444500" indent="-444500" algn="l">
              <a:spcBef>
                <a:spcPts val="4200"/>
              </a:spcBef>
              <a:buSzPct val="75000"/>
              <a:buFontTx/>
              <a:buChar char="•"/>
              <a:defRPr/>
            </a:pP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Enter content here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Helvetica Light"/>
        <a:ea typeface="ＭＳ Ｐゴシック"/>
        <a:cs typeface="Helvetica Light"/>
      </a:majorFont>
      <a:minorFont>
        <a:latin typeface="Helvetica Light"/>
        <a:ea typeface="ＭＳ Ｐゴシック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miter lim="0"/>
          <a:headEnd type="none" w="med" len="med"/>
          <a:tailEnd type="none" w="med" len="med"/>
        </a:ln>
        <a:effectLst>
          <a:outerShdw blurRad="38100" dist="25400" dir="5400000" algn="ctr" rotWithShape="0">
            <a:srgbClr val="000000">
              <a:alpha val="50000"/>
            </a:srgbClr>
          </a:outerShdw>
        </a:effectLst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2286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Helvetica Light" charset="0"/>
            <a:ea typeface="ＭＳ Ｐゴシック" charset="0"/>
            <a:cs typeface="Helvetica Light" charset="0"/>
            <a:sym typeface="Helvetica Light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77</Words>
  <Application>Microsoft Macintosh PowerPoint</Application>
  <PresentationFormat>Custom</PresentationFormat>
  <Paragraphs>10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Kasey Lewis</cp:lastModifiedBy>
  <cp:revision>40</cp:revision>
  <dcterms:modified xsi:type="dcterms:W3CDTF">2018-05-07T19:11:09Z</dcterms:modified>
</cp:coreProperties>
</file>