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736" y="-53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6481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3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59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64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0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219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94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82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80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5896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26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548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4111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61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69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367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455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91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02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27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853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259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6_SlideTitle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" y="-1"/>
            <a:ext cx="13335000" cy="1000593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12998706" cy="9753600"/>
          </a:xfrm>
          <a:prstGeom prst="rect">
            <a:avLst/>
          </a:prstGeom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768600" y="3013075"/>
            <a:ext cx="8153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latin typeface="Arial" charset="0"/>
                <a:cs typeface="Arial" charset="0"/>
              </a:rPr>
              <a:t>And Jesus answered and said to him, “Get behind Me, Satan! For it is written, ‘You shall worship the Lord your God, and Him only you shall serve.’ ”</a:t>
            </a:r>
          </a:p>
          <a:p>
            <a:pPr algn="l"/>
            <a:endParaRPr lang="en-US" sz="4800" b="1" baseline="30000" dirty="0"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latin typeface="Arial" charset="0"/>
                <a:cs typeface="Arial" charset="0"/>
              </a:rPr>
              <a:t>Luke 4:8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12998706" cy="9753600"/>
          </a:xfrm>
          <a:prstGeom prst="rect">
            <a:avLst/>
          </a:prstGeom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273300" y="1716088"/>
            <a:ext cx="8458200" cy="6284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The Holy Spirit led Jesus into the wilderness.</a:t>
            </a:r>
            <a:r>
              <a:rPr lang="en-US" sz="4800" b="1" i="1" dirty="0">
                <a:latin typeface="Arial"/>
                <a:cs typeface="Arial"/>
              </a:rPr>
              <a:t> 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was tempted.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latin typeface="Arial"/>
                <a:cs typeface="Arial"/>
              </a:rPr>
              <a:t>Jesus was victorious. </a:t>
            </a:r>
          </a:p>
          <a:p>
            <a:pPr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6_Background_20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" y="0"/>
            <a:ext cx="12998706" cy="9753600"/>
          </a:xfrm>
          <a:prstGeom prst="rect">
            <a:avLst/>
          </a:prstGeom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chemeClr val="tx1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chemeClr val="tx1"/>
                </a:solidFill>
                <a:cs typeface="Helvetica Light" charset="0"/>
              </a:rPr>
              <a:t>Here.</a:t>
            </a:r>
            <a:endParaRPr lang="en-US" dirty="0">
              <a:solidFill>
                <a:schemeClr val="tx1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chemeClr val="tx1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73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Helvetica Light</vt:lpstr>
      <vt:lpstr>ＭＳ Ｐゴシック</vt:lpstr>
      <vt:lpstr>Arial</vt:lpstr>
      <vt:lpstr>Avenir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35</cp:revision>
  <dcterms:modified xsi:type="dcterms:W3CDTF">2018-05-01T14:43:35Z</dcterms:modified>
</cp:coreProperties>
</file>