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319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9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1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0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851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92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7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3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18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86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393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16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2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3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8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87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2.1TITLE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3211175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1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63800" y="3317875"/>
            <a:ext cx="8305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When the sun was setting, all those who had any that were sick with various diseases brought them to Him; and He laid His hands on every one of them and healed them.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4:40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1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159000" y="1600200"/>
            <a:ext cx="86868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recognized needs.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responded to needs.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served and met a variety of needs.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1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72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24</cp:revision>
  <dcterms:modified xsi:type="dcterms:W3CDTF">2018-05-01T15:02:13Z</dcterms:modified>
</cp:coreProperties>
</file>