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1704" y="-7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4176011007"/>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3471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772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72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9885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753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24986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71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79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5747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16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929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532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7962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2167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670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602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769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697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7720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049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67967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2.3 TITLE slid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3_Background_2018-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97692" cy="9753600"/>
          </a:xfrm>
          <a:prstGeom prst="rect">
            <a:avLst/>
          </a:prstGeom>
        </p:spPr>
      </p:pic>
      <p:sp>
        <p:nvSpPr>
          <p:cNvPr id="5122" name="TextBox 2"/>
          <p:cNvSpPr txBox="1">
            <a:spLocks noChangeArrowheads="1"/>
          </p:cNvSpPr>
          <p:nvPr/>
        </p:nvSpPr>
        <p:spPr bwMode="auto">
          <a:xfrm>
            <a:off x="2387600" y="2590800"/>
            <a:ext cx="8915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Then behold, men brought on a bed a man who was paralyzed, whom they sought to bring in and lay before Him. And when they could not find how they might bring him in, because of the crowd, they went up on the housetop and let him down with his bed through the tiling into the midst before Jesus. When He saw their faith, He said to him, “Man, your sins are forgiven you.”</a:t>
            </a:r>
          </a:p>
          <a:p>
            <a:pPr algn="l"/>
            <a:endParaRPr lang="en-US" sz="4800" b="1" i="1" baseline="30000" dirty="0">
              <a:latin typeface="Arial" charset="0"/>
              <a:cs typeface="Arial" charset="0"/>
            </a:endParaRPr>
          </a:p>
          <a:p>
            <a:pPr algn="l"/>
            <a:r>
              <a:rPr lang="en-US" sz="4800" b="1" baseline="30000" dirty="0">
                <a:latin typeface="Arial" charset="0"/>
                <a:cs typeface="Arial" charset="0"/>
              </a:rPr>
              <a:t>Luke 5:18-20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3_Background_2018-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97692" cy="9753600"/>
          </a:xfrm>
          <a:prstGeom prst="rect">
            <a:avLst/>
          </a:prstGeom>
        </p:spPr>
      </p:pic>
      <p:sp>
        <p:nvSpPr>
          <p:cNvPr id="4" name="AutoShape 5"/>
          <p:cNvSpPr>
            <a:spLocks/>
          </p:cNvSpPr>
          <p:nvPr/>
        </p:nvSpPr>
        <p:spPr bwMode="auto">
          <a:xfrm>
            <a:off x="1663700" y="1600200"/>
            <a:ext cx="9677400"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A friend was in need.</a:t>
            </a:r>
          </a:p>
          <a:p>
            <a:pPr marL="685800" indent="-685800" algn="l">
              <a:buFont typeface="Arial"/>
              <a:buChar char="•"/>
              <a:defRPr/>
            </a:pPr>
            <a:r>
              <a:rPr lang="en-US" sz="4800" b="1" dirty="0">
                <a:latin typeface="Arial"/>
                <a:cs typeface="Arial"/>
              </a:rPr>
              <a:t>They had to get him to Jesus.</a:t>
            </a:r>
          </a:p>
          <a:p>
            <a:pPr marL="685800" indent="-685800" algn="l">
              <a:buFont typeface="Arial"/>
              <a:buChar char="•"/>
              <a:defRPr/>
            </a:pPr>
            <a:r>
              <a:rPr lang="en-US" sz="4800" b="1" dirty="0">
                <a:latin typeface="Arial"/>
                <a:cs typeface="Arial"/>
              </a:rPr>
              <a:t>Jesus demonstrates the priorities of God.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3_Background_2018-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97692" cy="9753600"/>
          </a:xfrm>
          <a:prstGeom prst="rect">
            <a:avLst/>
          </a:prstGeom>
        </p:spPr>
      </p:pic>
      <p:sp>
        <p:nvSpPr>
          <p:cNvPr id="7172" name="AutoShape 4"/>
          <p:cNvSpPr>
            <a:spLocks/>
          </p:cNvSpPr>
          <p:nvPr/>
        </p:nvSpPr>
        <p:spPr bwMode="auto">
          <a:xfrm>
            <a:off x="954088" y="1600200"/>
            <a:ext cx="11098212"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8575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453</TotalTime>
  <Words>127</Words>
  <Application>Microsoft Macintosh PowerPoint</Application>
  <PresentationFormat>Custom</PresentationFormat>
  <Paragraphs>10</Paragraphs>
  <Slides>4</Slides>
  <Notes>0</Notes>
  <HiddenSlides>0</HiddenSlides>
  <MMClips>0</MMClips>
  <ScaleCrop>false</ScaleCrop>
  <HeadingPairs>
    <vt:vector size="4" baseType="variant">
      <vt:variant>
        <vt:lpstr>Theme</vt:lpstr>
      </vt:variant>
      <vt:variant>
        <vt:i4>2</vt:i4>
      </vt:variant>
      <vt:variant>
        <vt:lpstr>Slide Titles</vt:lpstr>
      </vt:variant>
      <vt:variant>
        <vt:i4>4</vt:i4>
      </vt:variant>
    </vt:vector>
  </HeadingPairs>
  <TitlesOfParts>
    <vt:vector size="6" baseType="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27</cp:revision>
  <dcterms:modified xsi:type="dcterms:W3CDTF">2018-05-07T20:24:08Z</dcterms:modified>
</cp:coreProperties>
</file>