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49" r:id="rId2"/>
  </p:sldMasterIdLst>
  <p:notesMasterIdLst>
    <p:notesMasterId r:id="rId7"/>
  </p:notesMasterIdLst>
  <p:sldIdLst>
    <p:sldId id="256" r:id="rId3"/>
    <p:sldId id="257" r:id="rId4"/>
    <p:sldId id="258" r:id="rId5"/>
    <p:sldId id="259" r:id="rId6"/>
  </p:sldIdLst>
  <p:sldSz cx="13004800" cy="9753600"/>
  <p:notesSz cx="6858000" cy="9144000"/>
  <p:defaultTextStyle>
    <a:defPPr>
      <a:defRPr lang="en-US"/>
    </a:defPPr>
    <a:lvl1pPr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1pPr>
    <a:lvl2pPr marL="228600" indent="2286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2pPr>
    <a:lvl3pPr marL="457200" indent="4572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3pPr>
    <a:lvl4pPr marL="685800" indent="6858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4pPr>
    <a:lvl5pPr marL="914400" indent="9144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5pPr>
    <a:lvl6pPr marL="22860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6pPr>
    <a:lvl7pPr marL="27432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7pPr>
    <a:lvl8pPr marL="32004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8pPr>
    <a:lvl9pPr marL="36576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2016" y="-80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en-US" noProof="0" smtClean="0">
                <a:sym typeface="Avenir Roman" charset="0"/>
              </a:rPr>
              <a:t>Second level</a:t>
            </a:r>
          </a:p>
          <a:p>
            <a:pPr lvl="2"/>
            <a:r>
              <a:rPr lang="en-US" noProof="0" smtClean="0">
                <a:sym typeface="Avenir Roman" charset="0"/>
              </a:rPr>
              <a:t>Third level</a:t>
            </a:r>
          </a:p>
          <a:p>
            <a:pPr lvl="3"/>
            <a:r>
              <a:rPr lang="en-US" noProof="0" smtClean="0">
                <a:sym typeface="Avenir Roman" charset="0"/>
              </a:rPr>
              <a:t>Fourth level</a:t>
            </a:r>
          </a:p>
          <a:p>
            <a:pPr lvl="4"/>
            <a:r>
              <a:rPr lang="en-US" noProof="0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05241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ＭＳ Ｐゴシック" charset="0"/>
        <a:cs typeface="Avenir Roman" charset="0"/>
        <a:sym typeface="Avenir Roman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1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92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350" y="444500"/>
            <a:ext cx="2774950" cy="844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500" y="444500"/>
            <a:ext cx="8172450" cy="844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4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28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06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6044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5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8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8942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379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6084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89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1201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38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04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9877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5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75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6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359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070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938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0251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.4Slide Title_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40"/>
            <a:ext cx="13026613" cy="977454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2.4 Background  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2616200" y="3506212"/>
            <a:ext cx="82296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l"/>
            <a:r>
              <a:rPr lang="en-US" sz="4800" b="1" i="1" baseline="30000" dirty="0">
                <a:latin typeface="Arial" charset="0"/>
                <a:cs typeface="Arial" charset="0"/>
              </a:rPr>
              <a:t>Then Jesus said to them, “I will ask you one thing: Is it lawful on the Sabbath to do good or to do evil, to save life or to destroy?”</a:t>
            </a:r>
          </a:p>
          <a:p>
            <a:pPr algn="l"/>
            <a:endParaRPr lang="en-US" sz="4800" b="1" i="1" baseline="30000" dirty="0">
              <a:latin typeface="Arial" charset="0"/>
              <a:cs typeface="Arial" charset="0"/>
            </a:endParaRPr>
          </a:p>
          <a:p>
            <a:pPr algn="l"/>
            <a:r>
              <a:rPr lang="en-US" sz="4800" b="1" baseline="30000" dirty="0">
                <a:latin typeface="Arial" charset="0"/>
                <a:cs typeface="Arial" charset="0"/>
              </a:rPr>
              <a:t>Luke 6:9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2.4 Background  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"/>
          <p:cNvSpPr>
            <a:spLocks/>
          </p:cNvSpPr>
          <p:nvPr/>
        </p:nvSpPr>
        <p:spPr bwMode="auto">
          <a:xfrm>
            <a:off x="1016000" y="1600200"/>
            <a:ext cx="10972800" cy="62849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685800" indent="-685800" algn="l">
              <a:buFont typeface="Arial"/>
              <a:buChar char="•"/>
              <a:defRPr/>
            </a:pPr>
            <a:r>
              <a:rPr lang="en-US" sz="4800" b="1">
                <a:latin typeface="Arial"/>
                <a:cs typeface="Arial"/>
              </a:rPr>
              <a:t>Jesus’ </a:t>
            </a:r>
            <a:r>
              <a:rPr lang="en-US" sz="4800" b="1" dirty="0">
                <a:latin typeface="Arial"/>
                <a:cs typeface="Arial"/>
              </a:rPr>
              <a:t>disciples break the Sabbath.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is Lord of the Sabbath.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heals on the Sabbath.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4" descr="2.4 Background  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AutoShape 4"/>
          <p:cNvSpPr>
            <a:spLocks/>
          </p:cNvSpPr>
          <p:nvPr/>
        </p:nvSpPr>
        <p:spPr bwMode="auto">
          <a:xfrm>
            <a:off x="482600" y="1600200"/>
            <a:ext cx="11098213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8000" dirty="0">
                <a:solidFill>
                  <a:schemeClr val="tx1"/>
                </a:solidFill>
                <a:cs typeface="Helvetica Light" charset="0"/>
              </a:rPr>
              <a:t>Enter Content </a:t>
            </a:r>
            <a:r>
              <a:rPr lang="en-US" sz="8000" dirty="0" err="1">
                <a:solidFill>
                  <a:schemeClr val="tx1"/>
                </a:solidFill>
                <a:cs typeface="Helvetica Light" charset="0"/>
              </a:rPr>
              <a:t>Here.</a:t>
            </a:r>
            <a:endParaRPr lang="en-US" dirty="0">
              <a:solidFill>
                <a:schemeClr val="tx1"/>
              </a:solidFill>
              <a:cs typeface="Helvetica Light" charset="0"/>
            </a:endParaRPr>
          </a:p>
        </p:txBody>
      </p:sp>
      <p:sp>
        <p:nvSpPr>
          <p:cNvPr id="7173" name="AutoShape 5"/>
          <p:cNvSpPr>
            <a:spLocks/>
          </p:cNvSpPr>
          <p:nvPr/>
        </p:nvSpPr>
        <p:spPr bwMode="auto">
          <a:xfrm>
            <a:off x="2463800" y="2325687"/>
            <a:ext cx="9840913" cy="62849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here.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74</Words>
  <Application>Microsoft Macintosh PowerPoint</Application>
  <PresentationFormat>Custom</PresentationFormat>
  <Paragraphs>10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Helvetica Light</vt:lpstr>
      <vt:lpstr>ＭＳ Ｐゴシック</vt:lpstr>
      <vt:lpstr>Arial</vt:lpstr>
      <vt:lpstr>Avenir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Kasey Lewis</cp:lastModifiedBy>
  <cp:revision>27</cp:revision>
  <dcterms:modified xsi:type="dcterms:W3CDTF">2018-05-01T15:59:24Z</dcterms:modified>
</cp:coreProperties>
</file>