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1"/>
    <p:sldMasterId id="2147483649" r:id="rId2"/>
  </p:sldMasterIdLst>
  <p:notesMasterIdLst>
    <p:notesMasterId r:id="rId7"/>
  </p:notesMasterIdLst>
  <p:sldIdLst>
    <p:sldId id="256" r:id="rId3"/>
    <p:sldId id="257" r:id="rId4"/>
    <p:sldId id="258" r:id="rId5"/>
    <p:sldId id="259" r:id="rId6"/>
  </p:sldIdLst>
  <p:sldSz cx="13004800" cy="9753600"/>
  <p:notesSz cx="6858000" cy="9144000"/>
  <p:defaultTextStyle>
    <a:defPPr>
      <a:defRPr lang="en-US"/>
    </a:defPPr>
    <a:lvl1pPr algn="ctr" defTabSz="584200" rtl="0" fontAlgn="base" hangingPunct="0">
      <a:spcBef>
        <a:spcPct val="0"/>
      </a:spcBef>
      <a:spcAft>
        <a:spcPct val="0"/>
      </a:spcAft>
      <a:defRPr sz="3600" kern="1200">
        <a:solidFill>
          <a:srgbClr val="000000"/>
        </a:solidFill>
        <a:latin typeface="Helvetica Light" charset="0"/>
        <a:ea typeface="ＭＳ Ｐゴシック" charset="0"/>
        <a:cs typeface="ＭＳ Ｐゴシック" charset="0"/>
        <a:sym typeface="Helvetica Light" charset="0"/>
      </a:defRPr>
    </a:lvl1pPr>
    <a:lvl2pPr marL="228600" indent="228600" algn="ctr" defTabSz="584200" rtl="0" fontAlgn="base" hangingPunct="0">
      <a:spcBef>
        <a:spcPct val="0"/>
      </a:spcBef>
      <a:spcAft>
        <a:spcPct val="0"/>
      </a:spcAft>
      <a:defRPr sz="3600" kern="1200">
        <a:solidFill>
          <a:srgbClr val="000000"/>
        </a:solidFill>
        <a:latin typeface="Helvetica Light" charset="0"/>
        <a:ea typeface="ＭＳ Ｐゴシック" charset="0"/>
        <a:cs typeface="ＭＳ Ｐゴシック" charset="0"/>
        <a:sym typeface="Helvetica Light" charset="0"/>
      </a:defRPr>
    </a:lvl2pPr>
    <a:lvl3pPr marL="457200" indent="457200" algn="ctr" defTabSz="584200" rtl="0" fontAlgn="base" hangingPunct="0">
      <a:spcBef>
        <a:spcPct val="0"/>
      </a:spcBef>
      <a:spcAft>
        <a:spcPct val="0"/>
      </a:spcAft>
      <a:defRPr sz="3600" kern="1200">
        <a:solidFill>
          <a:srgbClr val="000000"/>
        </a:solidFill>
        <a:latin typeface="Helvetica Light" charset="0"/>
        <a:ea typeface="ＭＳ Ｐゴシック" charset="0"/>
        <a:cs typeface="ＭＳ Ｐゴシック" charset="0"/>
        <a:sym typeface="Helvetica Light" charset="0"/>
      </a:defRPr>
    </a:lvl3pPr>
    <a:lvl4pPr marL="685800" indent="685800" algn="ctr" defTabSz="584200" rtl="0" fontAlgn="base" hangingPunct="0">
      <a:spcBef>
        <a:spcPct val="0"/>
      </a:spcBef>
      <a:spcAft>
        <a:spcPct val="0"/>
      </a:spcAft>
      <a:defRPr sz="3600" kern="1200">
        <a:solidFill>
          <a:srgbClr val="000000"/>
        </a:solidFill>
        <a:latin typeface="Helvetica Light" charset="0"/>
        <a:ea typeface="ＭＳ Ｐゴシック" charset="0"/>
        <a:cs typeface="ＭＳ Ｐゴシック" charset="0"/>
        <a:sym typeface="Helvetica Light" charset="0"/>
      </a:defRPr>
    </a:lvl4pPr>
    <a:lvl5pPr marL="914400" indent="914400" algn="ctr" defTabSz="584200" rtl="0" fontAlgn="base" hangingPunct="0">
      <a:spcBef>
        <a:spcPct val="0"/>
      </a:spcBef>
      <a:spcAft>
        <a:spcPct val="0"/>
      </a:spcAft>
      <a:defRPr sz="3600" kern="1200">
        <a:solidFill>
          <a:srgbClr val="000000"/>
        </a:solidFill>
        <a:latin typeface="Helvetica Light" charset="0"/>
        <a:ea typeface="ＭＳ Ｐゴシック" charset="0"/>
        <a:cs typeface="ＭＳ Ｐゴシック" charset="0"/>
        <a:sym typeface="Helvetica Light" charset="0"/>
      </a:defRPr>
    </a:lvl5pPr>
    <a:lvl6pPr marL="2286000" algn="l" defTabSz="457200" rtl="0" eaLnBrk="1" latinLnBrk="0" hangingPunct="1">
      <a:defRPr sz="3600" kern="1200">
        <a:solidFill>
          <a:srgbClr val="000000"/>
        </a:solidFill>
        <a:latin typeface="Helvetica Light" charset="0"/>
        <a:ea typeface="ＭＳ Ｐゴシック" charset="0"/>
        <a:cs typeface="ＭＳ Ｐゴシック" charset="0"/>
        <a:sym typeface="Helvetica Light" charset="0"/>
      </a:defRPr>
    </a:lvl6pPr>
    <a:lvl7pPr marL="2743200" algn="l" defTabSz="457200" rtl="0" eaLnBrk="1" latinLnBrk="0" hangingPunct="1">
      <a:defRPr sz="3600" kern="1200">
        <a:solidFill>
          <a:srgbClr val="000000"/>
        </a:solidFill>
        <a:latin typeface="Helvetica Light" charset="0"/>
        <a:ea typeface="ＭＳ Ｐゴシック" charset="0"/>
        <a:cs typeface="ＭＳ Ｐゴシック" charset="0"/>
        <a:sym typeface="Helvetica Light" charset="0"/>
      </a:defRPr>
    </a:lvl7pPr>
    <a:lvl8pPr marL="3200400" algn="l" defTabSz="457200" rtl="0" eaLnBrk="1" latinLnBrk="0" hangingPunct="1">
      <a:defRPr sz="3600" kern="1200">
        <a:solidFill>
          <a:srgbClr val="000000"/>
        </a:solidFill>
        <a:latin typeface="Helvetica Light" charset="0"/>
        <a:ea typeface="ＭＳ Ｐゴシック" charset="0"/>
        <a:cs typeface="ＭＳ Ｐゴシック" charset="0"/>
        <a:sym typeface="Helvetica Light" charset="0"/>
      </a:defRPr>
    </a:lvl8pPr>
    <a:lvl9pPr marL="3657600" algn="l" defTabSz="457200" rtl="0" eaLnBrk="1" latinLnBrk="0" hangingPunct="1">
      <a:defRPr sz="3600" kern="1200">
        <a:solidFill>
          <a:srgbClr val="000000"/>
        </a:solidFill>
        <a:latin typeface="Helvetica Light" charset="0"/>
        <a:ea typeface="ＭＳ Ｐゴシック" charset="0"/>
        <a:cs typeface="ＭＳ Ｐゴシック" charset="0"/>
        <a:sym typeface="Helvetica Light"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5" d="100"/>
          <a:sy n="65" d="100"/>
        </p:scale>
        <p:origin x="-1536" y="-624"/>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notesMaster" Target="notesMasters/notesMaster1.xml"/><Relationship Id="rId8" Type="http://schemas.openxmlformats.org/officeDocument/2006/relationships/printerSettings" Target="printerSettings/printerSettings1.bin"/><Relationship Id="rId9" Type="http://schemas.openxmlformats.org/officeDocument/2006/relationships/presProps" Target="presProps.xml"/><Relationship Id="rId1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Rectangle 1"/>
          <p:cNvSpPr>
            <a:spLocks noGrp="1" noRot="1" noChangeAspect="1"/>
          </p:cNvSpPr>
          <p:nvPr>
            <p:ph type="sldImg" idx="2"/>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sp>
      <p:sp>
        <p:nvSpPr>
          <p:cNvPr id="3074" name="Rectangle 2"/>
          <p:cNvSpPr>
            <a:spLocks noGrp="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sym typeface="Avenir Roman" charset="0"/>
              </a:rPr>
              <a:t>Click to edit Master text styles</a:t>
            </a:r>
          </a:p>
          <a:p>
            <a:pPr lvl="1"/>
            <a:r>
              <a:rPr lang="en-US" noProof="0" smtClean="0">
                <a:sym typeface="Avenir Roman" charset="0"/>
              </a:rPr>
              <a:t>Second level</a:t>
            </a:r>
          </a:p>
          <a:p>
            <a:pPr lvl="2"/>
            <a:r>
              <a:rPr lang="en-US" noProof="0" smtClean="0">
                <a:sym typeface="Avenir Roman" charset="0"/>
              </a:rPr>
              <a:t>Third level</a:t>
            </a:r>
          </a:p>
          <a:p>
            <a:pPr lvl="3"/>
            <a:r>
              <a:rPr lang="en-US" noProof="0" smtClean="0">
                <a:sym typeface="Avenir Roman" charset="0"/>
              </a:rPr>
              <a:t>Fourth level</a:t>
            </a:r>
          </a:p>
          <a:p>
            <a:pPr lvl="4"/>
            <a:r>
              <a:rPr lang="en-US" noProof="0" smtClean="0">
                <a:sym typeface="Avenir Roman" charset="0"/>
              </a:rPr>
              <a:t>Fifth level</a:t>
            </a:r>
          </a:p>
        </p:txBody>
      </p:sp>
    </p:spTree>
    <p:extLst>
      <p:ext uri="{BB962C8B-B14F-4D97-AF65-F5344CB8AC3E}">
        <p14:creationId xmlns:p14="http://schemas.microsoft.com/office/powerpoint/2010/main" val="2682243676"/>
      </p:ext>
    </p:extLst>
  </p:cSld>
  <p:clrMap bg1="lt1" tx1="dk1" bg2="lt2" tx2="dk2" accent1="accent1" accent2="accent2" accent3="accent3" accent4="accent4" accent5="accent5" accent6="accent6" hlink="hlink" folHlink="folHlink"/>
  <p:notesStyle>
    <a:lvl1pPr algn="l" defTabSz="457200" rtl="0" eaLnBrk="0" fontAlgn="base" hangingPunct="0">
      <a:lnSpc>
        <a:spcPct val="125000"/>
      </a:lnSpc>
      <a:spcBef>
        <a:spcPct val="0"/>
      </a:spcBef>
      <a:spcAft>
        <a:spcPct val="0"/>
      </a:spcAft>
      <a:defRPr sz="2400" kern="1200">
        <a:solidFill>
          <a:srgbClr val="000000"/>
        </a:solidFill>
        <a:latin typeface="Avenir Roman" charset="0"/>
        <a:ea typeface="ＭＳ Ｐゴシック" charset="0"/>
        <a:cs typeface="Avenir Roman" charset="0"/>
        <a:sym typeface="Avenir Roman" charset="0"/>
      </a:defRPr>
    </a:lvl1pPr>
    <a:lvl2pPr marL="2286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charset="0"/>
      </a:defRPr>
    </a:lvl2pPr>
    <a:lvl3pPr marL="4572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charset="0"/>
      </a:defRPr>
    </a:lvl3pPr>
    <a:lvl4pPr marL="6858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charset="0"/>
      </a:defRPr>
    </a:lvl4pPr>
    <a:lvl5pPr marL="9144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1540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05509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350" y="444500"/>
            <a:ext cx="2774950" cy="8445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52500" y="444500"/>
            <a:ext cx="8172450" cy="8445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08962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71257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613988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226799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800490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08239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186115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80186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94774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862890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239772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332724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1638300"/>
            <a:ext cx="2616200" cy="452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1638300"/>
            <a:ext cx="7696200" cy="452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4782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067483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52500" y="2603500"/>
            <a:ext cx="547370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603500"/>
            <a:ext cx="547370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16689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3280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38269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7293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7800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1547110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p:cNvSpPr>
          <p:nvPr>
            <p:ph type="title"/>
          </p:nvPr>
        </p:nvSpPr>
        <p:spPr bwMode="auto">
          <a:xfrm>
            <a:off x="952500" y="444500"/>
            <a:ext cx="11099800" cy="215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Helvetica Light" charset="0"/>
              </a:rPr>
              <a:t>Click to edit Master title style</a:t>
            </a:r>
          </a:p>
        </p:txBody>
      </p:sp>
      <p:sp>
        <p:nvSpPr>
          <p:cNvPr id="1026" name="Rectangle 2"/>
          <p:cNvSpPr>
            <a:spLocks noGrp="1"/>
          </p:cNvSpPr>
          <p:nvPr>
            <p:ph type="body" idx="1"/>
          </p:nvPr>
        </p:nvSpPr>
        <p:spPr bwMode="auto">
          <a:xfrm>
            <a:off x="952500" y="2603500"/>
            <a:ext cx="11099800" cy="6286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Helvetica Light" charset="0"/>
              </a:rPr>
              <a:t>Click to edit Master text styles</a:t>
            </a:r>
          </a:p>
          <a:p>
            <a:pPr lvl="1"/>
            <a:r>
              <a:rPr lang="en-US">
                <a:sym typeface="Helvetica Light" charset="0"/>
              </a:rPr>
              <a:t>Second level</a:t>
            </a:r>
          </a:p>
          <a:p>
            <a:pPr lvl="2"/>
            <a:r>
              <a:rPr lang="en-US">
                <a:sym typeface="Helvetica Light" charset="0"/>
              </a:rPr>
              <a:t>Third level</a:t>
            </a:r>
          </a:p>
          <a:p>
            <a:pPr lvl="3"/>
            <a:r>
              <a:rPr lang="en-US">
                <a:sym typeface="Helvetica Light" charset="0"/>
              </a:rPr>
              <a:t>Fourth level</a:t>
            </a:r>
          </a:p>
          <a:p>
            <a:pPr lvl="4"/>
            <a:r>
              <a:rPr lang="en-US">
                <a:sym typeface="Helvetica Light" charset="0"/>
              </a:rPr>
              <a:t>Fifth level</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584200" rtl="0" eaLnBrk="0" fontAlgn="base" hangingPunct="0">
        <a:spcBef>
          <a:spcPct val="0"/>
        </a:spcBef>
        <a:spcAft>
          <a:spcPct val="0"/>
        </a:spcAft>
        <a:defRPr sz="8000">
          <a:solidFill>
            <a:srgbClr val="000000"/>
          </a:solidFill>
          <a:latin typeface="+mj-lt"/>
          <a:ea typeface="+mj-ea"/>
          <a:cs typeface="+mj-cs"/>
          <a:sym typeface="Helvetica Light" charset="0"/>
        </a:defRPr>
      </a:lvl1pPr>
      <a:lvl2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2pPr>
      <a:lvl3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3pPr>
      <a:lvl4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4pPr>
      <a:lvl5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5pPr>
      <a:lvl6pPr marL="4572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6pPr>
      <a:lvl7pPr marL="9144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7pPr>
      <a:lvl8pPr marL="13716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8pPr>
      <a:lvl9pPr marL="18288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9pPr>
    </p:titleStyle>
    <p:bodyStyle>
      <a:lvl1pPr marL="342900" indent="-342900" algn="l" defTabSz="584200" rtl="0" eaLnBrk="0" fontAlgn="base" hangingPunct="0">
        <a:spcBef>
          <a:spcPts val="4200"/>
        </a:spcBef>
        <a:spcAft>
          <a:spcPct val="0"/>
        </a:spcAft>
        <a:defRPr sz="3600">
          <a:solidFill>
            <a:srgbClr val="000000"/>
          </a:solidFill>
          <a:latin typeface="+mn-lt"/>
          <a:ea typeface="+mn-ea"/>
          <a:cs typeface="+mn-cs"/>
          <a:sym typeface="Helvetica Light" charset="0"/>
        </a:defRPr>
      </a:lvl1pPr>
      <a:lvl2pPr marL="228600" indent="228600" algn="l" defTabSz="584200" rtl="0" eaLnBrk="0" fontAlgn="base" hangingPunct="0">
        <a:spcBef>
          <a:spcPts val="4200"/>
        </a:spcBef>
        <a:spcAft>
          <a:spcPct val="0"/>
        </a:spcAft>
        <a:defRPr sz="3600">
          <a:solidFill>
            <a:srgbClr val="000000"/>
          </a:solidFill>
          <a:latin typeface="+mn-lt"/>
          <a:ea typeface="Helvetica Light" charset="0"/>
          <a:cs typeface="+mn-cs"/>
          <a:sym typeface="Helvetica Light" charset="0"/>
        </a:defRPr>
      </a:lvl2pPr>
      <a:lvl3pPr marL="457200" indent="457200" algn="l" defTabSz="584200" rtl="0" eaLnBrk="0" fontAlgn="base" hangingPunct="0">
        <a:spcBef>
          <a:spcPts val="4200"/>
        </a:spcBef>
        <a:spcAft>
          <a:spcPct val="0"/>
        </a:spcAft>
        <a:defRPr sz="3600">
          <a:solidFill>
            <a:srgbClr val="000000"/>
          </a:solidFill>
          <a:latin typeface="+mn-lt"/>
          <a:ea typeface="Helvetica Light" charset="0"/>
          <a:cs typeface="+mn-cs"/>
          <a:sym typeface="Helvetica Light" charset="0"/>
        </a:defRPr>
      </a:lvl3pPr>
      <a:lvl4pPr marL="685800" indent="685800" algn="l" defTabSz="584200" rtl="0" eaLnBrk="0" fontAlgn="base" hangingPunct="0">
        <a:spcBef>
          <a:spcPts val="4200"/>
        </a:spcBef>
        <a:spcAft>
          <a:spcPct val="0"/>
        </a:spcAft>
        <a:defRPr sz="3600">
          <a:solidFill>
            <a:srgbClr val="000000"/>
          </a:solidFill>
          <a:latin typeface="+mn-lt"/>
          <a:ea typeface="Helvetica Light" charset="0"/>
          <a:cs typeface="+mn-cs"/>
          <a:sym typeface="Helvetica Light" charset="0"/>
        </a:defRPr>
      </a:lvl4pPr>
      <a:lvl5pPr marL="914400" indent="914400" algn="l" defTabSz="584200" rtl="0" eaLnBrk="0" fontAlgn="base" hangingPunct="0">
        <a:spcBef>
          <a:spcPts val="4200"/>
        </a:spcBef>
        <a:spcAft>
          <a:spcPct val="0"/>
        </a:spcAft>
        <a:defRPr sz="3600">
          <a:solidFill>
            <a:srgbClr val="000000"/>
          </a:solidFill>
          <a:latin typeface="+mn-lt"/>
          <a:ea typeface="Helvetica Light" charset="0"/>
          <a:cs typeface="+mn-cs"/>
          <a:sym typeface="Helvetica Light" charset="0"/>
        </a:defRPr>
      </a:lvl5pPr>
      <a:lvl6pPr marL="1371600" algn="l" defTabSz="584200" rtl="0" fontAlgn="base" hangingPunct="0">
        <a:spcBef>
          <a:spcPts val="4200"/>
        </a:spcBef>
        <a:spcAft>
          <a:spcPct val="0"/>
        </a:spcAft>
        <a:defRPr sz="3600">
          <a:solidFill>
            <a:srgbClr val="000000"/>
          </a:solidFill>
          <a:latin typeface="+mn-lt"/>
          <a:ea typeface="Helvetica Light" charset="0"/>
          <a:cs typeface="+mn-cs"/>
          <a:sym typeface="Helvetica Light" charset="0"/>
        </a:defRPr>
      </a:lvl6pPr>
      <a:lvl7pPr marL="1828800" algn="l" defTabSz="584200" rtl="0" fontAlgn="base" hangingPunct="0">
        <a:spcBef>
          <a:spcPts val="4200"/>
        </a:spcBef>
        <a:spcAft>
          <a:spcPct val="0"/>
        </a:spcAft>
        <a:defRPr sz="3600">
          <a:solidFill>
            <a:srgbClr val="000000"/>
          </a:solidFill>
          <a:latin typeface="+mn-lt"/>
          <a:ea typeface="Helvetica Light" charset="0"/>
          <a:cs typeface="+mn-cs"/>
          <a:sym typeface="Helvetica Light" charset="0"/>
        </a:defRPr>
      </a:lvl7pPr>
      <a:lvl8pPr marL="2286000" algn="l" defTabSz="584200" rtl="0" fontAlgn="base" hangingPunct="0">
        <a:spcBef>
          <a:spcPts val="4200"/>
        </a:spcBef>
        <a:spcAft>
          <a:spcPct val="0"/>
        </a:spcAft>
        <a:defRPr sz="3600">
          <a:solidFill>
            <a:srgbClr val="000000"/>
          </a:solidFill>
          <a:latin typeface="+mn-lt"/>
          <a:ea typeface="Helvetica Light" charset="0"/>
          <a:cs typeface="+mn-cs"/>
          <a:sym typeface="Helvetica Light" charset="0"/>
        </a:defRPr>
      </a:lvl8pPr>
      <a:lvl9pPr marL="2743200" algn="l" defTabSz="584200" rtl="0" fontAlgn="base" hangingPunct="0">
        <a:spcBef>
          <a:spcPts val="4200"/>
        </a:spcBef>
        <a:spcAft>
          <a:spcPct val="0"/>
        </a:spcAft>
        <a:defRPr sz="3600">
          <a:solidFill>
            <a:srgbClr val="000000"/>
          </a:solidFill>
          <a:latin typeface="+mn-lt"/>
          <a:ea typeface="Helvetica Light" charset="0"/>
          <a:cs typeface="+mn-cs"/>
          <a:sym typeface="Helvetica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049" name="Rectangle 1"/>
          <p:cNvSpPr>
            <a:spLocks noGrp="1"/>
          </p:cNvSpPr>
          <p:nvPr>
            <p:ph type="title"/>
          </p:nvPr>
        </p:nvSpPr>
        <p:spPr bwMode="auto">
          <a:xfrm>
            <a:off x="1270000" y="1638300"/>
            <a:ext cx="104648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b" anchorCtr="0" compatLnSpc="1">
            <a:prstTxWarp prst="textNoShape">
              <a:avLst/>
            </a:prstTxWarp>
          </a:bodyPr>
          <a:lstStyle/>
          <a:p>
            <a:pPr lvl="0"/>
            <a:r>
              <a:rPr lang="en-US">
                <a:sym typeface="Helvetica Light" charset="0"/>
              </a:rPr>
              <a:t>Click to edit Master title style</a:t>
            </a:r>
          </a:p>
        </p:txBody>
      </p:sp>
      <p:sp>
        <p:nvSpPr>
          <p:cNvPr id="2050" name="Rectangle 2"/>
          <p:cNvSpPr>
            <a:spLocks noGrp="1"/>
          </p:cNvSpPr>
          <p:nvPr>
            <p:ph type="body" idx="1"/>
          </p:nvPr>
        </p:nvSpPr>
        <p:spPr bwMode="auto">
          <a:xfrm>
            <a:off x="1270000" y="5029200"/>
            <a:ext cx="10464800" cy="1130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sym typeface="Helvetica Light" charset="0"/>
              </a:rPr>
              <a:t>Click to edit Master text styles</a:t>
            </a:r>
          </a:p>
          <a:p>
            <a:pPr lvl="1"/>
            <a:r>
              <a:rPr lang="en-US">
                <a:sym typeface="Helvetica Light" charset="0"/>
              </a:rPr>
              <a:t>Second level</a:t>
            </a:r>
          </a:p>
          <a:p>
            <a:pPr lvl="2"/>
            <a:r>
              <a:rPr lang="en-US">
                <a:sym typeface="Helvetica Light" charset="0"/>
              </a:rPr>
              <a:t>Third level</a:t>
            </a:r>
          </a:p>
          <a:p>
            <a:pPr lvl="3"/>
            <a:r>
              <a:rPr lang="en-US">
                <a:sym typeface="Helvetica Light" charset="0"/>
              </a:rPr>
              <a:t>Fourth level</a:t>
            </a:r>
          </a:p>
          <a:p>
            <a:pPr lvl="4"/>
            <a:r>
              <a:rPr lang="en-US">
                <a:sym typeface="Helvetica Light" charset="0"/>
              </a:rPr>
              <a:t>Fifth level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584200" rtl="0" eaLnBrk="0" fontAlgn="base" hangingPunct="0">
        <a:spcBef>
          <a:spcPct val="0"/>
        </a:spcBef>
        <a:spcAft>
          <a:spcPct val="0"/>
        </a:spcAft>
        <a:defRPr sz="8000">
          <a:solidFill>
            <a:srgbClr val="000000"/>
          </a:solidFill>
          <a:latin typeface="+mj-lt"/>
          <a:ea typeface="+mj-ea"/>
          <a:cs typeface="+mj-cs"/>
          <a:sym typeface="Helvetica Light" charset="0"/>
        </a:defRPr>
      </a:lvl1pPr>
      <a:lvl2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2pPr>
      <a:lvl3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3pPr>
      <a:lvl4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4pPr>
      <a:lvl5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5pPr>
      <a:lvl6pPr marL="4572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6pPr>
      <a:lvl7pPr marL="9144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7pPr>
      <a:lvl8pPr marL="13716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8pPr>
      <a:lvl9pPr marL="18288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9pPr>
    </p:titleStyle>
    <p:bodyStyle>
      <a:lvl1pPr marL="342900" indent="-342900" algn="l" defTabSz="584200" rtl="0" eaLnBrk="0" fontAlgn="base" hangingPunct="0">
        <a:spcBef>
          <a:spcPts val="4200"/>
        </a:spcBef>
        <a:spcAft>
          <a:spcPct val="0"/>
        </a:spcAft>
        <a:defRPr sz="3600">
          <a:solidFill>
            <a:srgbClr val="000000"/>
          </a:solidFill>
          <a:latin typeface="+mn-lt"/>
          <a:ea typeface="+mn-ea"/>
          <a:cs typeface="+mn-cs"/>
          <a:sym typeface="Helvetica Light" charset="0"/>
        </a:defRPr>
      </a:lvl1pPr>
      <a:lvl2pPr marL="228600" indent="228600" algn="l" defTabSz="584200" rtl="0" eaLnBrk="0" fontAlgn="base" hangingPunct="0">
        <a:spcBef>
          <a:spcPts val="4200"/>
        </a:spcBef>
        <a:spcAft>
          <a:spcPct val="0"/>
        </a:spcAft>
        <a:defRPr sz="3600">
          <a:solidFill>
            <a:srgbClr val="000000"/>
          </a:solidFill>
          <a:latin typeface="+mn-lt"/>
          <a:ea typeface="Helvetica Light" charset="0"/>
          <a:cs typeface="+mn-cs"/>
          <a:sym typeface="Helvetica Light" charset="0"/>
        </a:defRPr>
      </a:lvl2pPr>
      <a:lvl3pPr marL="457200" indent="457200" algn="l" defTabSz="584200" rtl="0" eaLnBrk="0" fontAlgn="base" hangingPunct="0">
        <a:spcBef>
          <a:spcPts val="4200"/>
        </a:spcBef>
        <a:spcAft>
          <a:spcPct val="0"/>
        </a:spcAft>
        <a:defRPr sz="3600">
          <a:solidFill>
            <a:srgbClr val="000000"/>
          </a:solidFill>
          <a:latin typeface="+mn-lt"/>
          <a:ea typeface="Helvetica Light" charset="0"/>
          <a:cs typeface="+mn-cs"/>
          <a:sym typeface="Helvetica Light" charset="0"/>
        </a:defRPr>
      </a:lvl3pPr>
      <a:lvl4pPr marL="685800" indent="685800" algn="l" defTabSz="584200" rtl="0" eaLnBrk="0" fontAlgn="base" hangingPunct="0">
        <a:spcBef>
          <a:spcPts val="4200"/>
        </a:spcBef>
        <a:spcAft>
          <a:spcPct val="0"/>
        </a:spcAft>
        <a:defRPr sz="3600">
          <a:solidFill>
            <a:srgbClr val="000000"/>
          </a:solidFill>
          <a:latin typeface="+mn-lt"/>
          <a:ea typeface="Helvetica Light" charset="0"/>
          <a:cs typeface="+mn-cs"/>
          <a:sym typeface="Helvetica Light" charset="0"/>
        </a:defRPr>
      </a:lvl4pPr>
      <a:lvl5pPr marL="914400" indent="914400" algn="l" defTabSz="584200" rtl="0" eaLnBrk="0" fontAlgn="base" hangingPunct="0">
        <a:spcBef>
          <a:spcPts val="4200"/>
        </a:spcBef>
        <a:spcAft>
          <a:spcPct val="0"/>
        </a:spcAft>
        <a:defRPr sz="3600">
          <a:solidFill>
            <a:srgbClr val="000000"/>
          </a:solidFill>
          <a:latin typeface="+mn-lt"/>
          <a:ea typeface="Helvetica Light" charset="0"/>
          <a:cs typeface="+mn-cs"/>
          <a:sym typeface="Helvetica Light" charset="0"/>
        </a:defRPr>
      </a:lvl5pPr>
      <a:lvl6pPr marL="1371600" algn="l" defTabSz="584200" rtl="0" fontAlgn="base" hangingPunct="0">
        <a:spcBef>
          <a:spcPts val="4200"/>
        </a:spcBef>
        <a:spcAft>
          <a:spcPct val="0"/>
        </a:spcAft>
        <a:defRPr sz="3600">
          <a:solidFill>
            <a:srgbClr val="000000"/>
          </a:solidFill>
          <a:latin typeface="+mn-lt"/>
          <a:ea typeface="Helvetica Light" charset="0"/>
          <a:cs typeface="+mn-cs"/>
          <a:sym typeface="Helvetica Light" charset="0"/>
        </a:defRPr>
      </a:lvl6pPr>
      <a:lvl7pPr marL="1828800" algn="l" defTabSz="584200" rtl="0" fontAlgn="base" hangingPunct="0">
        <a:spcBef>
          <a:spcPts val="4200"/>
        </a:spcBef>
        <a:spcAft>
          <a:spcPct val="0"/>
        </a:spcAft>
        <a:defRPr sz="3600">
          <a:solidFill>
            <a:srgbClr val="000000"/>
          </a:solidFill>
          <a:latin typeface="+mn-lt"/>
          <a:ea typeface="Helvetica Light" charset="0"/>
          <a:cs typeface="+mn-cs"/>
          <a:sym typeface="Helvetica Light" charset="0"/>
        </a:defRPr>
      </a:lvl7pPr>
      <a:lvl8pPr marL="2286000" algn="l" defTabSz="584200" rtl="0" fontAlgn="base" hangingPunct="0">
        <a:spcBef>
          <a:spcPts val="4200"/>
        </a:spcBef>
        <a:spcAft>
          <a:spcPct val="0"/>
        </a:spcAft>
        <a:defRPr sz="3600">
          <a:solidFill>
            <a:srgbClr val="000000"/>
          </a:solidFill>
          <a:latin typeface="+mn-lt"/>
          <a:ea typeface="Helvetica Light" charset="0"/>
          <a:cs typeface="+mn-cs"/>
          <a:sym typeface="Helvetica Light" charset="0"/>
        </a:defRPr>
      </a:lvl8pPr>
      <a:lvl9pPr marL="2743200" algn="l" defTabSz="584200" rtl="0" fontAlgn="base" hangingPunct="0">
        <a:spcBef>
          <a:spcPts val="4200"/>
        </a:spcBef>
        <a:spcAft>
          <a:spcPct val="0"/>
        </a:spcAft>
        <a:defRPr sz="3600">
          <a:solidFill>
            <a:srgbClr val="000000"/>
          </a:solidFill>
          <a:latin typeface="+mn-lt"/>
          <a:ea typeface="Helvetica Light" charset="0"/>
          <a:cs typeface="+mn-cs"/>
          <a:sym typeface="Helvetica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descr="2.6 Title slide.psd"/>
          <p:cNvPicPr>
            <a:picLocks noChangeAspect="1"/>
          </p:cNvPicPr>
          <p:nvPr/>
        </p:nvPicPr>
        <p:blipFill>
          <a:blip r:embed="rId2">
            <a:extLst>
              <a:ext uri="{28A0092B-C50C-407E-A947-70E740481C1C}">
                <a14:useLocalDpi xmlns:a14="http://schemas.microsoft.com/office/drawing/2010/main" val="0"/>
              </a:ext>
            </a:extLst>
          </a:blip>
          <a:srcRect t="2283" r="967"/>
          <a:stretch>
            <a:fillRect/>
          </a:stretch>
        </p:blipFill>
        <p:spPr bwMode="auto">
          <a:xfrm>
            <a:off x="0" y="0"/>
            <a:ext cx="13004800" cy="978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2.6 BackGround Slide.pdf"/>
          <p:cNvPicPr>
            <a:picLocks noChangeAspect="1"/>
          </p:cNvPicPr>
          <p:nvPr/>
        </p:nvPicPr>
        <p:blipFill>
          <a:blip r:embed="rId2">
            <a:extLst>
              <a:ext uri="{28A0092B-C50C-407E-A947-70E740481C1C}">
                <a14:useLocalDpi xmlns:a14="http://schemas.microsoft.com/office/drawing/2010/main" val="0"/>
              </a:ext>
            </a:extLst>
          </a:blip>
          <a:srcRect t="1514"/>
          <a:stretch>
            <a:fillRect/>
          </a:stretch>
        </p:blipFill>
        <p:spPr bwMode="auto">
          <a:xfrm>
            <a:off x="0" y="0"/>
            <a:ext cx="13004800" cy="991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TextBox 2"/>
          <p:cNvSpPr txBox="1">
            <a:spLocks noChangeArrowheads="1"/>
          </p:cNvSpPr>
          <p:nvPr/>
        </p:nvSpPr>
        <p:spPr bwMode="auto">
          <a:xfrm>
            <a:off x="2616200" y="2943285"/>
            <a:ext cx="79248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a:defRPr sz="3600">
                <a:solidFill>
                  <a:srgbClr val="000000"/>
                </a:solidFill>
                <a:latin typeface="Helvetica Light" charset="0"/>
                <a:ea typeface="ＭＳ Ｐゴシック" charset="0"/>
                <a:cs typeface="ＭＳ Ｐゴシック" charset="0"/>
                <a:sym typeface="Helvetica Light" charset="0"/>
              </a:defRPr>
            </a:lvl1pPr>
            <a:lvl2pPr marL="742950" indent="-285750" eaLnBrk="0">
              <a:defRPr sz="3600">
                <a:solidFill>
                  <a:srgbClr val="000000"/>
                </a:solidFill>
                <a:latin typeface="Helvetica Light" charset="0"/>
                <a:ea typeface="ＭＳ Ｐゴシック" charset="0"/>
                <a:sym typeface="Helvetica Light" charset="0"/>
              </a:defRPr>
            </a:lvl2pPr>
            <a:lvl3pPr marL="1143000" indent="-228600" eaLnBrk="0">
              <a:defRPr sz="3600">
                <a:solidFill>
                  <a:srgbClr val="000000"/>
                </a:solidFill>
                <a:latin typeface="Helvetica Light" charset="0"/>
                <a:ea typeface="ＭＳ Ｐゴシック" charset="0"/>
                <a:sym typeface="Helvetica Light" charset="0"/>
              </a:defRPr>
            </a:lvl3pPr>
            <a:lvl4pPr marL="1600200" indent="-228600" eaLnBrk="0">
              <a:defRPr sz="3600">
                <a:solidFill>
                  <a:srgbClr val="000000"/>
                </a:solidFill>
                <a:latin typeface="Helvetica Light" charset="0"/>
                <a:ea typeface="ＭＳ Ｐゴシック" charset="0"/>
                <a:sym typeface="Helvetica Light" charset="0"/>
              </a:defRPr>
            </a:lvl4pPr>
            <a:lvl5pPr marL="2057400" indent="-228600" eaLnBrk="0">
              <a:defRPr sz="3600">
                <a:solidFill>
                  <a:srgbClr val="000000"/>
                </a:solidFill>
                <a:latin typeface="Helvetica Light" charset="0"/>
                <a:ea typeface="ＭＳ Ｐゴシック" charset="0"/>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9pPr>
          </a:lstStyle>
          <a:p>
            <a:pPr algn="l"/>
            <a:r>
              <a:rPr lang="en-US" sz="4800" b="1" i="1" baseline="30000" dirty="0">
                <a:latin typeface="Arial" charset="0"/>
                <a:cs typeface="Arial" charset="0"/>
              </a:rPr>
              <a:t>But love your enemies, do good, and lend, hoping for nothing in return; and your reward will be great, and you will be sons of the Most High. For He is kind to the unthankful and evil. Therefore be merciful, just as your Father also is merciful.</a:t>
            </a:r>
          </a:p>
          <a:p>
            <a:pPr algn="l"/>
            <a:endParaRPr lang="en-US" sz="4800" b="1" baseline="30000" dirty="0">
              <a:latin typeface="Arial" charset="0"/>
              <a:cs typeface="Arial" charset="0"/>
            </a:endParaRPr>
          </a:p>
          <a:p>
            <a:pPr algn="l"/>
            <a:r>
              <a:rPr lang="en-US" sz="4800" b="1" baseline="30000" dirty="0">
                <a:latin typeface="Arial" charset="0"/>
                <a:cs typeface="Arial" charset="0"/>
              </a:rPr>
              <a:t>Luke 6:35-36</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descr="2.6 BackGround Slide.pdf"/>
          <p:cNvPicPr>
            <a:picLocks noChangeAspect="1"/>
          </p:cNvPicPr>
          <p:nvPr/>
        </p:nvPicPr>
        <p:blipFill>
          <a:blip r:embed="rId2">
            <a:extLst>
              <a:ext uri="{28A0092B-C50C-407E-A947-70E740481C1C}">
                <a14:useLocalDpi xmlns:a14="http://schemas.microsoft.com/office/drawing/2010/main" val="0"/>
              </a:ext>
            </a:extLst>
          </a:blip>
          <a:srcRect t="1514"/>
          <a:stretch>
            <a:fillRect/>
          </a:stretch>
        </p:blipFill>
        <p:spPr bwMode="auto">
          <a:xfrm>
            <a:off x="0" y="0"/>
            <a:ext cx="13004800" cy="991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5"/>
          <p:cNvSpPr>
            <a:spLocks/>
          </p:cNvSpPr>
          <p:nvPr/>
        </p:nvSpPr>
        <p:spPr bwMode="auto">
          <a:xfrm>
            <a:off x="2540000" y="1868487"/>
            <a:ext cx="7924800" cy="6284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685800" indent="-685800" algn="l">
              <a:buFont typeface="Arial"/>
              <a:buChar char="•"/>
              <a:defRPr/>
            </a:pPr>
            <a:r>
              <a:rPr lang="en-US" sz="4800" b="1" dirty="0">
                <a:latin typeface="Arial"/>
                <a:cs typeface="Arial"/>
              </a:rPr>
              <a:t>Jesus said to love our enemies.</a:t>
            </a:r>
          </a:p>
          <a:p>
            <a:pPr marL="685800" indent="-685800" algn="l">
              <a:buFont typeface="Arial"/>
              <a:buChar char="•"/>
              <a:defRPr/>
            </a:pPr>
            <a:r>
              <a:rPr lang="en-US" sz="4800" b="1" dirty="0">
                <a:latin typeface="Arial"/>
                <a:cs typeface="Arial"/>
              </a:rPr>
              <a:t>Show your enemies compassion.</a:t>
            </a:r>
          </a:p>
          <a:p>
            <a:pPr marL="685800" indent="-685800" algn="l">
              <a:buFont typeface="Arial"/>
              <a:buChar char="•"/>
              <a:defRPr/>
            </a:pPr>
            <a:r>
              <a:rPr lang="en-US" sz="4800" b="1" dirty="0">
                <a:latin typeface="Arial"/>
                <a:cs typeface="Arial"/>
              </a:rPr>
              <a:t>Show your enemies grace as you have been shown grace.</a:t>
            </a:r>
          </a:p>
          <a:p>
            <a:pPr algn="l">
              <a:defRPr/>
            </a:pPr>
            <a:endParaRPr lang="en-US" sz="4800" b="1" dirty="0">
              <a:latin typeface="Arial"/>
              <a:cs typeface="Aria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3" descr="2.6 BackGround Slide.pdf"/>
          <p:cNvPicPr>
            <a:picLocks noChangeAspect="1"/>
          </p:cNvPicPr>
          <p:nvPr/>
        </p:nvPicPr>
        <p:blipFill>
          <a:blip r:embed="rId2">
            <a:extLst>
              <a:ext uri="{28A0092B-C50C-407E-A947-70E740481C1C}">
                <a14:useLocalDpi xmlns:a14="http://schemas.microsoft.com/office/drawing/2010/main" val="0"/>
              </a:ext>
            </a:extLst>
          </a:blip>
          <a:srcRect t="1514"/>
          <a:stretch>
            <a:fillRect/>
          </a:stretch>
        </p:blipFill>
        <p:spPr bwMode="auto">
          <a:xfrm>
            <a:off x="0" y="0"/>
            <a:ext cx="13004800" cy="991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AutoShape 4"/>
          <p:cNvSpPr>
            <a:spLocks/>
          </p:cNvSpPr>
          <p:nvPr/>
        </p:nvSpPr>
        <p:spPr bwMode="auto">
          <a:xfrm>
            <a:off x="83963" y="1651000"/>
            <a:ext cx="13428837" cy="2159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8000" dirty="0">
                <a:solidFill>
                  <a:schemeClr val="tx1"/>
                </a:solidFill>
                <a:cs typeface="Helvetica Light" charset="0"/>
              </a:rPr>
              <a:t>Enter Content </a:t>
            </a:r>
            <a:r>
              <a:rPr lang="en-US" sz="8000" dirty="0" err="1">
                <a:solidFill>
                  <a:schemeClr val="tx1"/>
                </a:solidFill>
                <a:cs typeface="Helvetica Light" charset="0"/>
              </a:rPr>
              <a:t>Here.</a:t>
            </a:r>
            <a:endParaRPr lang="en-US" dirty="0">
              <a:solidFill>
                <a:schemeClr val="tx1"/>
              </a:solidFill>
              <a:cs typeface="Helvetica Light" charset="0"/>
            </a:endParaRPr>
          </a:p>
        </p:txBody>
      </p:sp>
      <p:sp>
        <p:nvSpPr>
          <p:cNvPr id="7173" name="AutoShape 5"/>
          <p:cNvSpPr>
            <a:spLocks/>
          </p:cNvSpPr>
          <p:nvPr/>
        </p:nvSpPr>
        <p:spPr bwMode="auto">
          <a:xfrm>
            <a:off x="2463800" y="2209800"/>
            <a:ext cx="9840913" cy="6284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444500" indent="-444500" algn="l">
              <a:spcBef>
                <a:spcPts val="4200"/>
              </a:spcBef>
              <a:buSzPct val="75000"/>
              <a:buFontTx/>
              <a:buChar char="•"/>
              <a:defRPr/>
            </a:pPr>
            <a:r>
              <a:rPr lang="en-US" b="1" dirty="0">
                <a:solidFill>
                  <a:schemeClr val="tx1"/>
                </a:solidFill>
                <a:latin typeface="Arial"/>
                <a:cs typeface="Arial"/>
              </a:rPr>
              <a:t>Enter content here.</a:t>
            </a:r>
          </a:p>
          <a:p>
            <a:pPr marL="444500" indent="-444500" algn="l">
              <a:spcBef>
                <a:spcPts val="4200"/>
              </a:spcBef>
              <a:buSzPct val="75000"/>
              <a:buFontTx/>
              <a:buChar char="•"/>
              <a:defRPr/>
            </a:pPr>
            <a:r>
              <a:rPr lang="en-US" b="1" dirty="0">
                <a:solidFill>
                  <a:schemeClr val="tx1"/>
                </a:solidFill>
                <a:latin typeface="Arial"/>
                <a:cs typeface="Arial"/>
              </a:rPr>
              <a:t>Enter content here</a:t>
            </a:r>
          </a:p>
          <a:p>
            <a:pPr marL="444500" indent="-444500" algn="l">
              <a:spcBef>
                <a:spcPts val="4200"/>
              </a:spcBef>
              <a:buSzPct val="75000"/>
              <a:buFontTx/>
              <a:buChar char="•"/>
              <a:defRPr/>
            </a:pPr>
            <a:r>
              <a:rPr lang="en-US" b="1" dirty="0">
                <a:solidFill>
                  <a:schemeClr val="tx1"/>
                </a:solidFill>
                <a:latin typeface="Arial"/>
                <a:cs typeface="Arial"/>
              </a:rPr>
              <a:t>Enter content here</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Theme">
      <a:majorFont>
        <a:latin typeface="Helvetica Light"/>
        <a:ea typeface="ＭＳ Ｐゴシック"/>
        <a:cs typeface="Helvetica Light"/>
      </a:majorFont>
      <a:minorFont>
        <a:latin typeface="Helvetica Light"/>
        <a:ea typeface="ＭＳ Ｐゴシック"/>
        <a:cs typeface="Helvetica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22860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22860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defRPr>
        </a:defPPr>
      </a:lstStyle>
    </a:lnDef>
  </a:objectDefaults>
  <a:extraClrSchemeLst/>
</a:theme>
</file>

<file path=ppt/theme/theme2.xml><?xml version="1.0" encoding="utf-8"?>
<a:theme xmlns:a="http://schemas.openxmlformats.org/drawingml/2006/main" name="1_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Theme">
      <a:majorFont>
        <a:latin typeface="Helvetica Light"/>
        <a:ea typeface="ＭＳ Ｐゴシック"/>
        <a:cs typeface="Helvetica Light"/>
      </a:majorFont>
      <a:minorFont>
        <a:latin typeface="Helvetica Light"/>
        <a:ea typeface="ＭＳ Ｐゴシック"/>
        <a:cs typeface="Helvetica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22860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22860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defRPr>
        </a:defPPr>
      </a:lst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527</TotalTime>
  <Words>99</Words>
  <Application>Microsoft Macintosh PowerPoint</Application>
  <PresentationFormat>Custom</PresentationFormat>
  <Paragraphs>10</Paragraphs>
  <Slides>4</Slides>
  <Notes>0</Notes>
  <HiddenSlides>0</HiddenSlides>
  <MMClips>0</MMClips>
  <ScaleCrop>false</ScaleCrop>
  <HeadingPairs>
    <vt:vector size="4" baseType="variant">
      <vt:variant>
        <vt:lpstr>Theme</vt:lpstr>
      </vt:variant>
      <vt:variant>
        <vt:i4>2</vt:i4>
      </vt:variant>
      <vt:variant>
        <vt:lpstr>Slide Titles</vt:lpstr>
      </vt:variant>
      <vt:variant>
        <vt:i4>4</vt:i4>
      </vt:variant>
    </vt:vector>
  </HeadingPairs>
  <TitlesOfParts>
    <vt:vector size="6" baseType="lpstr">
      <vt:lpstr>Office Theme</vt:lpstr>
      <vt:lpstr>1_Office Theme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Kasey Lewis</cp:lastModifiedBy>
  <cp:revision>34</cp:revision>
  <dcterms:modified xsi:type="dcterms:W3CDTF">2018-05-07T20:30:12Z</dcterms:modified>
</cp:coreProperties>
</file>