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48" r:id="rId1"/>
    <p:sldMasterId id="2147483649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13004800" cy="9753600"/>
  <p:notesSz cx="6858000" cy="9144000"/>
  <p:defaultTextStyle>
    <a:defPPr>
      <a:defRPr lang="en-US"/>
    </a:defPPr>
    <a:lvl1pPr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1pPr>
    <a:lvl2pPr marL="228600" indent="2286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2pPr>
    <a:lvl3pPr marL="457200" indent="4572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3pPr>
    <a:lvl4pPr marL="685800" indent="6858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4pPr>
    <a:lvl5pPr marL="914400" indent="914400" algn="ctr" defTabSz="584200" rtl="0" fontAlgn="base" hangingPunct="0">
      <a:spcBef>
        <a:spcPct val="0"/>
      </a:spcBef>
      <a:spcAft>
        <a:spcPct val="0"/>
      </a:spcAft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5pPr>
    <a:lvl6pPr marL="22860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6pPr>
    <a:lvl7pPr marL="27432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7pPr>
    <a:lvl8pPr marL="32004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8pPr>
    <a:lvl9pPr marL="3657600" algn="l" defTabSz="457200" rtl="0" eaLnBrk="1" latinLnBrk="0" hangingPunct="1">
      <a:defRPr sz="3600" kern="1200">
        <a:solidFill>
          <a:srgbClr val="000000"/>
        </a:solidFill>
        <a:latin typeface="Helvetica Light" charset="0"/>
        <a:ea typeface="ＭＳ Ｐゴシック" charset="0"/>
        <a:cs typeface="ＭＳ Ｐゴシック" charset="0"/>
        <a:sym typeface="Helvetica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5" d="100"/>
          <a:sy n="65" d="100"/>
        </p:scale>
        <p:origin x="-2000" y="-72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Avenir Roman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Avenir Roman" charset="0"/>
              </a:rPr>
              <a:t>Second level</a:t>
            </a:r>
          </a:p>
          <a:p>
            <a:pPr lvl="2"/>
            <a:r>
              <a:rPr lang="en-US" noProof="0" smtClean="0">
                <a:sym typeface="Avenir Roman" charset="0"/>
              </a:rPr>
              <a:t>Third level</a:t>
            </a:r>
          </a:p>
          <a:p>
            <a:pPr lvl="3"/>
            <a:r>
              <a:rPr lang="en-US" noProof="0" smtClean="0">
                <a:sym typeface="Avenir Roman" charset="0"/>
              </a:rPr>
              <a:t>Fourth level</a:t>
            </a:r>
          </a:p>
          <a:p>
            <a:pPr lvl="4"/>
            <a:r>
              <a:rPr lang="en-US" noProof="0" smtClean="0">
                <a:sym typeface="Avenir Roman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1618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ＭＳ Ｐゴシック" charset="0"/>
        <a:cs typeface="Avenir Roman" charset="0"/>
        <a:sym typeface="Avenir Roman" charset="0"/>
      </a:defRPr>
    </a:lvl1pPr>
    <a:lvl2pPr marL="2286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2pPr>
    <a:lvl3pPr marL="4572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3pPr>
    <a:lvl4pPr marL="6858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4pPr>
    <a:lvl5pPr marL="914400" algn="l" defTabSz="457200" rtl="0" eaLnBrk="0" fontAlgn="base" hangingPunct="0">
      <a:lnSpc>
        <a:spcPct val="125000"/>
      </a:lnSpc>
      <a:spcBef>
        <a:spcPct val="0"/>
      </a:spcBef>
      <a:spcAft>
        <a:spcPct val="0"/>
      </a:spcAft>
      <a:defRPr sz="2400" kern="1200">
        <a:solidFill>
          <a:srgbClr val="000000"/>
        </a:solidFill>
        <a:latin typeface="Avenir Roman" charset="0"/>
        <a:ea typeface="Avenir Roman" charset="0"/>
        <a:cs typeface="Avenir Roman" charset="0"/>
        <a:sym typeface="Avenir Roman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15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146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350" y="444500"/>
            <a:ext cx="2774950" cy="8445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444500"/>
            <a:ext cx="8172450" cy="8445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21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4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32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0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7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13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41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196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2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64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326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69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4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6110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603500"/>
            <a:ext cx="5473700" cy="6286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9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8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829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5340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48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9898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/>
          </p:cNvSpPr>
          <p:nvPr>
            <p:ph type="title"/>
          </p:nvPr>
        </p:nvSpPr>
        <p:spPr bwMode="auto">
          <a:xfrm>
            <a:off x="952500" y="444500"/>
            <a:ext cx="11099800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/>
          </p:cNvSpPr>
          <p:nvPr>
            <p:ph type="body" idx="1"/>
          </p:nvPr>
        </p:nvSpPr>
        <p:spPr bwMode="auto">
          <a:xfrm>
            <a:off x="952500" y="2603500"/>
            <a:ext cx="11099800" cy="628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>
                <a:sym typeface="Helvetica Light" charset="0"/>
              </a:rPr>
              <a:t>Second level</a:t>
            </a:r>
          </a:p>
          <a:p>
            <a:pPr lvl="2"/>
            <a:r>
              <a:rPr lang="en-US">
                <a:sym typeface="Helvetica Light" charset="0"/>
              </a:rPr>
              <a:t>Third level</a:t>
            </a:r>
          </a:p>
          <a:p>
            <a:pPr lvl="3"/>
            <a:r>
              <a:rPr lang="en-US">
                <a:sym typeface="Helvetica Light" charset="0"/>
              </a:rPr>
              <a:t>Fourth level</a:t>
            </a:r>
          </a:p>
          <a:p>
            <a:pPr lvl="4"/>
            <a:r>
              <a:rPr lang="en-US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8000">
          <a:solidFill>
            <a:srgbClr val="000000"/>
          </a:solidFill>
          <a:latin typeface="Helvetica Light" charset="0"/>
          <a:ea typeface="ＭＳ Ｐゴシック" charset="0"/>
          <a:cs typeface="Helvetica Light" charset="0"/>
          <a:sym typeface="Helvetica Light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600">
          <a:solidFill>
            <a:srgbClr val="000000"/>
          </a:solidFill>
          <a:latin typeface="+mn-lt"/>
          <a:ea typeface="Helvetica Light" charset="0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.7Slide Title_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2540000" y="2714685"/>
            <a:ext cx="8763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cs typeface="ＭＳ Ｐゴシック" charset="0"/>
                <a:sym typeface="Helvetica Light" charset="0"/>
              </a:defRPr>
            </a:lvl1pPr>
            <a:lvl2pPr marL="742950" indent="-28575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2pPr>
            <a:lvl3pPr marL="11430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3pPr>
            <a:lvl4pPr marL="16002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4pPr>
            <a:lvl5pPr marL="2057400" indent="-228600" eaLnBrk="0"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5pPr>
            <a:lvl6pPr marL="25146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6pPr>
            <a:lvl7pPr marL="29718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7pPr>
            <a:lvl8pPr marL="34290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8pPr>
            <a:lvl9pPr marL="3886200" indent="-228600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ＭＳ Ｐゴシック" charset="0"/>
                <a:sym typeface="Helvetica Light" charset="0"/>
              </a:defRPr>
            </a:lvl9pPr>
          </a:lstStyle>
          <a:p>
            <a:pPr algn="l"/>
            <a:r>
              <a:rPr lang="en-US" sz="4800" b="1" i="1" baseline="30000" dirty="0">
                <a:latin typeface="Arial" charset="0"/>
                <a:cs typeface="Arial" charset="0"/>
              </a:rPr>
              <a:t>When Jesus heard these things, He marveled at him, and turned around and said to the crowd that followed Him, “I say to you, I have not found such great faith, not even in Israel!” And those who were sent, returning to the house, found the servant well who had been sick.</a:t>
            </a:r>
          </a:p>
          <a:p>
            <a:pPr algn="l"/>
            <a:endParaRPr lang="en-US" sz="4800" b="1" baseline="30000" dirty="0">
              <a:latin typeface="Arial" charset="0"/>
              <a:cs typeface="Arial" charset="0"/>
            </a:endParaRPr>
          </a:p>
          <a:p>
            <a:pPr algn="l"/>
            <a:r>
              <a:rPr lang="en-US" sz="4800" b="1" baseline="30000" dirty="0">
                <a:latin typeface="Arial" charset="0"/>
                <a:cs typeface="Arial" charset="0"/>
              </a:rPr>
              <a:t>Luke 7:9-10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4" name="AutoShape 5"/>
          <p:cNvSpPr>
            <a:spLocks/>
          </p:cNvSpPr>
          <p:nvPr/>
        </p:nvSpPr>
        <p:spPr bwMode="auto">
          <a:xfrm>
            <a:off x="2082800" y="1600200"/>
            <a:ext cx="8991600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is requested to serve.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is amazed by faith.</a:t>
            </a:r>
          </a:p>
          <a:p>
            <a:pPr marL="685800" indent="-685800" algn="l">
              <a:buFont typeface="Arial"/>
              <a:buChar char="•"/>
              <a:defRPr/>
            </a:pPr>
            <a:r>
              <a:rPr lang="en-US" sz="4800" b="1" dirty="0">
                <a:latin typeface="Arial"/>
                <a:cs typeface="Arial"/>
              </a:rPr>
              <a:t>Jesus heals the servant.</a:t>
            </a:r>
          </a:p>
          <a:p>
            <a:pPr algn="l">
              <a:defRPr/>
            </a:pPr>
            <a:endParaRPr lang="en-US" sz="4800" b="1" dirty="0"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.7_Background_2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998706" cy="9753600"/>
          </a:xfrm>
          <a:prstGeom prst="rect">
            <a:avLst/>
          </a:prstGeom>
        </p:spPr>
      </p:pic>
      <p:sp>
        <p:nvSpPr>
          <p:cNvPr id="7172" name="AutoShape 4"/>
          <p:cNvSpPr>
            <a:spLocks/>
          </p:cNvSpPr>
          <p:nvPr/>
        </p:nvSpPr>
        <p:spPr bwMode="auto">
          <a:xfrm>
            <a:off x="482600" y="1600200"/>
            <a:ext cx="11098213" cy="2159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>
              <a:defRPr/>
            </a:pPr>
            <a:r>
              <a:rPr lang="en-US" sz="8000" dirty="0">
                <a:solidFill>
                  <a:schemeClr val="tx1"/>
                </a:solidFill>
                <a:cs typeface="Helvetica Light" charset="0"/>
              </a:rPr>
              <a:t>Enter Content </a:t>
            </a:r>
            <a:r>
              <a:rPr lang="en-US" sz="8000" dirty="0" err="1">
                <a:solidFill>
                  <a:schemeClr val="tx1"/>
                </a:solidFill>
                <a:cs typeface="Helvetica Light" charset="0"/>
              </a:rPr>
              <a:t>Here.</a:t>
            </a:r>
            <a:endParaRPr lang="en-US" dirty="0">
              <a:solidFill>
                <a:schemeClr val="tx1"/>
              </a:solidFill>
              <a:cs typeface="Helvetica Light" charset="0"/>
            </a:endParaRPr>
          </a:p>
        </p:txBody>
      </p:sp>
      <p:sp>
        <p:nvSpPr>
          <p:cNvPr id="7173" name="AutoShape 5"/>
          <p:cNvSpPr>
            <a:spLocks/>
          </p:cNvSpPr>
          <p:nvPr/>
        </p:nvSpPr>
        <p:spPr bwMode="auto">
          <a:xfrm>
            <a:off x="2463800" y="2857500"/>
            <a:ext cx="9840913" cy="62849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here.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  <a:p>
            <a:pPr marL="444500" indent="-444500" algn="l">
              <a:spcBef>
                <a:spcPts val="4200"/>
              </a:spcBef>
              <a:buSzPct val="75000"/>
              <a:buFontTx/>
              <a:buChar char="•"/>
              <a:defRPr/>
            </a:pPr>
            <a:r>
              <a:rPr lang="en-US" b="1" dirty="0">
                <a:solidFill>
                  <a:schemeClr val="tx1"/>
                </a:solidFill>
                <a:latin typeface="Arial"/>
                <a:cs typeface="Arial"/>
              </a:rPr>
              <a:t>Enter content here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Helvetica Light"/>
        <a:ea typeface="ＭＳ Ｐゴシック"/>
        <a:cs typeface="Helvetica Light"/>
      </a:majorFont>
      <a:minorFont>
        <a:latin typeface="Helvetica Light"/>
        <a:ea typeface="ＭＳ Ｐゴシック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ＭＳ Ｐゴシック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100</Words>
  <Application>Microsoft Macintosh PowerPoint</Application>
  <PresentationFormat>Custom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Helvetica Light</vt:lpstr>
      <vt:lpstr>ＭＳ Ｐゴシック</vt:lpstr>
      <vt:lpstr>Arial</vt:lpstr>
      <vt:lpstr>Avenir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Kasey Lewis</cp:lastModifiedBy>
  <cp:revision>32</cp:revision>
  <dcterms:modified xsi:type="dcterms:W3CDTF">2018-05-01T16:43:05Z</dcterms:modified>
</cp:coreProperties>
</file>