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2000" y="-7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853476327"/>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7421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787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981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68649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9303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5374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81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3010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4780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527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522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3095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2061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3589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722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9982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55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17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408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705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63068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3.1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3414375"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3.1 Background 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3411200" cy="99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1320800" y="2667000"/>
            <a:ext cx="10287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a:solidFill>
                  <a:srgbClr val="FFFFFF"/>
                </a:solidFill>
                <a:latin typeface="Arial" charset="0"/>
                <a:cs typeface="Arial" charset="0"/>
              </a:rPr>
              <a:t>And they came to Him and awoke Him, saying, “Master, Master, we are perishing!” Then He arose and rebuked the wind and the raging of the water. And they ceased, and there was a calm. But He said to them, “Where is your faith?” And they were afraid, and marveled, saying to one another, “Who can this be? For He commands even the winds and water, and they obey Him!”</a:t>
            </a:r>
          </a:p>
          <a:p>
            <a:pPr algn="l"/>
            <a:endParaRPr lang="en-US" sz="4800" b="1" baseline="30000">
              <a:solidFill>
                <a:srgbClr val="FFFFFF"/>
              </a:solidFill>
              <a:latin typeface="Arial" charset="0"/>
              <a:cs typeface="Arial" charset="0"/>
            </a:endParaRPr>
          </a:p>
          <a:p>
            <a:pPr algn="l"/>
            <a:r>
              <a:rPr lang="en-US" sz="4800" b="1" baseline="30000">
                <a:solidFill>
                  <a:srgbClr val="FFFFFF"/>
                </a:solidFill>
                <a:latin typeface="Arial" charset="0"/>
                <a:cs typeface="Arial" charset="0"/>
              </a:rPr>
              <a:t>Luke 8:24-25</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3.1 Background 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3411200" cy="99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2311400" y="1600200"/>
            <a:ext cx="8382000"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solidFill>
                  <a:srgbClr val="FFFFFF"/>
                </a:solidFill>
                <a:latin typeface="Arial"/>
                <a:cs typeface="Arial"/>
              </a:rPr>
              <a:t>Jesus and the disciples were in a boat.</a:t>
            </a:r>
          </a:p>
          <a:p>
            <a:pPr marL="685800" indent="-685800" algn="l">
              <a:buFont typeface="Arial"/>
              <a:buChar char="•"/>
              <a:defRPr/>
            </a:pPr>
            <a:r>
              <a:rPr lang="en-US" sz="4800" b="1" dirty="0">
                <a:solidFill>
                  <a:srgbClr val="FFFFFF"/>
                </a:solidFill>
                <a:latin typeface="Arial"/>
                <a:cs typeface="Arial"/>
              </a:rPr>
              <a:t>A storm came. </a:t>
            </a:r>
          </a:p>
          <a:p>
            <a:pPr marL="685800" indent="-685800" algn="l">
              <a:buFont typeface="Arial"/>
              <a:buChar char="•"/>
              <a:defRPr/>
            </a:pPr>
            <a:r>
              <a:rPr lang="en-US" sz="4800" b="1" dirty="0">
                <a:solidFill>
                  <a:srgbClr val="FFFFFF"/>
                </a:solidFill>
                <a:latin typeface="Arial"/>
                <a:cs typeface="Arial"/>
              </a:rPr>
              <a:t>Jesus rebuked the storm. </a:t>
            </a:r>
          </a:p>
          <a:p>
            <a:pPr algn="l">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3.1 Background sl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3411200" cy="99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solidFill>
                  <a:srgbClr val="FFFFFF"/>
                </a:solidFill>
                <a:cs typeface="Helvetica Light" charset="0"/>
              </a:rPr>
              <a:t>Enter Content </a:t>
            </a:r>
            <a:r>
              <a:rPr lang="en-US" sz="8000" dirty="0" err="1">
                <a:solidFill>
                  <a:srgbClr val="FFFFFF"/>
                </a:solidFill>
                <a:cs typeface="Helvetica Light" charset="0"/>
              </a:rPr>
              <a:t>Here.</a:t>
            </a:r>
            <a:endParaRPr lang="en-US" dirty="0">
              <a:solidFill>
                <a:srgbClr val="FFFFFF"/>
              </a:solidFill>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rgbClr val="FFFFFF"/>
                </a:solidFill>
                <a:latin typeface="Arial"/>
                <a:cs typeface="Arial"/>
              </a:rPr>
              <a:t>Enter content here.</a:t>
            </a:r>
          </a:p>
          <a:p>
            <a:pPr marL="444500" indent="-444500" algn="l">
              <a:spcBef>
                <a:spcPts val="4200"/>
              </a:spcBef>
              <a:buSzPct val="75000"/>
              <a:buFontTx/>
              <a:buChar char="•"/>
              <a:defRPr/>
            </a:pPr>
            <a:r>
              <a:rPr lang="en-US" b="1" dirty="0">
                <a:solidFill>
                  <a:srgbClr val="FFFFFF"/>
                </a:solidFill>
                <a:latin typeface="Arial"/>
                <a:cs typeface="Arial"/>
              </a:rPr>
              <a:t>Enter content here</a:t>
            </a:r>
          </a:p>
          <a:p>
            <a:pPr marL="444500" indent="-444500" algn="l">
              <a:spcBef>
                <a:spcPts val="4200"/>
              </a:spcBef>
              <a:buSzPct val="75000"/>
              <a:buFontTx/>
              <a:buChar char="•"/>
              <a:defRPr/>
            </a:pPr>
            <a:r>
              <a:rPr lang="en-US" b="1" dirty="0">
                <a:solidFill>
                  <a:srgbClr val="FFFFFF"/>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577</TotalTime>
  <Words>130</Words>
  <Application>Microsoft Macintosh PowerPoint</Application>
  <PresentationFormat>Custom</PresentationFormat>
  <Paragraphs>10</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Helvetica Light</vt:lpstr>
      <vt:lpstr>ＭＳ Ｐゴシック</vt:lpstr>
      <vt:lpstr>Arial</vt:lpstr>
      <vt:lpstr>Avenir Roman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35</cp:revision>
  <dcterms:modified xsi:type="dcterms:W3CDTF">2018-05-07T18:19:53Z</dcterms:modified>
</cp:coreProperties>
</file>