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792" y="-24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251558753"/>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109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304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881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45535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6596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3726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4543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6120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084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397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479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0928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6203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1667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795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8703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486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682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4718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81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129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73515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3.2 Title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3.2 Background Slide.pdf"/>
          <p:cNvPicPr>
            <a:picLocks noChangeAspect="1"/>
          </p:cNvPicPr>
          <p:nvPr/>
        </p:nvPicPr>
        <p:blipFill>
          <a:blip r:embed="rId2">
            <a:extLst>
              <a:ext uri="{28A0092B-C50C-407E-A947-70E740481C1C}">
                <a14:useLocalDpi xmlns:a14="http://schemas.microsoft.com/office/drawing/2010/main" val="0"/>
              </a:ext>
            </a:extLst>
          </a:blip>
          <a:srcRect r="2103"/>
          <a:stretch>
            <a:fillRect/>
          </a:stretch>
        </p:blipFill>
        <p:spPr bwMode="auto">
          <a:xfrm>
            <a:off x="0" y="0"/>
            <a:ext cx="130048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Box 2"/>
          <p:cNvSpPr txBox="1">
            <a:spLocks noChangeArrowheads="1"/>
          </p:cNvSpPr>
          <p:nvPr/>
        </p:nvSpPr>
        <p:spPr bwMode="auto">
          <a:xfrm>
            <a:off x="2692400" y="2333625"/>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a:latin typeface="Arial" charset="0"/>
                <a:cs typeface="Arial" charset="0"/>
              </a:rPr>
              <a:t>Then He took the five loaves and the two fish, and looking up to heaven, He blessed and broke them, and gave them to the disciples to set before the multitude. So they all ate and were filled, and twelve baskets of the leftover fragments were taken up by them.</a:t>
            </a:r>
          </a:p>
          <a:p>
            <a:pPr algn="l"/>
            <a:endParaRPr lang="en-US" sz="4800" b="1" baseline="30000">
              <a:latin typeface="Arial" charset="0"/>
              <a:cs typeface="Arial" charset="0"/>
            </a:endParaRPr>
          </a:p>
          <a:p>
            <a:pPr algn="l"/>
            <a:r>
              <a:rPr lang="en-US" sz="4800" b="1" baseline="30000">
                <a:latin typeface="Arial" charset="0"/>
                <a:cs typeface="Arial" charset="0"/>
              </a:rPr>
              <a:t>Luke 9:16-17</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3.2 Background Slide.pdf"/>
          <p:cNvPicPr>
            <a:picLocks noChangeAspect="1"/>
          </p:cNvPicPr>
          <p:nvPr/>
        </p:nvPicPr>
        <p:blipFill>
          <a:blip r:embed="rId2">
            <a:extLst>
              <a:ext uri="{28A0092B-C50C-407E-A947-70E740481C1C}">
                <a14:useLocalDpi xmlns:a14="http://schemas.microsoft.com/office/drawing/2010/main" val="0"/>
              </a:ext>
            </a:extLst>
          </a:blip>
          <a:srcRect r="2103"/>
          <a:stretch>
            <a:fillRect/>
          </a:stretch>
        </p:blipFill>
        <p:spPr bwMode="auto">
          <a:xfrm>
            <a:off x="0" y="0"/>
            <a:ext cx="130048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p:cNvSpPr>
          <p:nvPr/>
        </p:nvSpPr>
        <p:spPr bwMode="auto">
          <a:xfrm>
            <a:off x="2463800" y="1600200"/>
            <a:ext cx="8077200"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The </a:t>
            </a:r>
            <a:r>
              <a:rPr lang="en-US" sz="4800" b="1" dirty="0" smtClean="0">
                <a:latin typeface="Arial"/>
                <a:cs typeface="Arial"/>
              </a:rPr>
              <a:t>crowd </a:t>
            </a:r>
            <a:r>
              <a:rPr lang="en-US" sz="4800" b="1" dirty="0">
                <a:latin typeface="Arial"/>
                <a:cs typeface="Arial"/>
              </a:rPr>
              <a:t>had a </a:t>
            </a:r>
            <a:r>
              <a:rPr lang="en-US" sz="4800" b="1" dirty="0" smtClean="0">
                <a:latin typeface="Arial"/>
                <a:cs typeface="Arial"/>
              </a:rPr>
              <a:t>need</a:t>
            </a:r>
            <a:r>
              <a:rPr lang="en-US" sz="4800" b="1" dirty="0">
                <a:latin typeface="Arial"/>
                <a:cs typeface="Arial"/>
              </a:rPr>
              <a:t>. </a:t>
            </a:r>
          </a:p>
          <a:p>
            <a:pPr marL="685800" indent="-685800" algn="l">
              <a:buFont typeface="Arial"/>
              <a:buChar char="•"/>
              <a:defRPr/>
            </a:pPr>
            <a:r>
              <a:rPr lang="en-US" sz="4800" b="1" dirty="0">
                <a:latin typeface="Arial"/>
                <a:cs typeface="Arial"/>
              </a:rPr>
              <a:t>The </a:t>
            </a:r>
            <a:r>
              <a:rPr lang="en-US" sz="4800" b="1" dirty="0" smtClean="0">
                <a:latin typeface="Arial"/>
                <a:cs typeface="Arial"/>
              </a:rPr>
              <a:t>disciples </a:t>
            </a:r>
            <a:r>
              <a:rPr lang="en-US" sz="4800" b="1" dirty="0">
                <a:latin typeface="Arial"/>
                <a:cs typeface="Arial"/>
              </a:rPr>
              <a:t>had an impossible mission. </a:t>
            </a:r>
          </a:p>
          <a:p>
            <a:pPr marL="685800" indent="-685800" algn="l">
              <a:buFont typeface="Arial"/>
              <a:buChar char="•"/>
              <a:defRPr/>
            </a:pPr>
            <a:r>
              <a:rPr lang="en-US" sz="4800" b="1" dirty="0">
                <a:latin typeface="Arial"/>
                <a:cs typeface="Arial"/>
              </a:rPr>
              <a:t>Jesus had </a:t>
            </a:r>
            <a:r>
              <a:rPr lang="en-US" sz="4800" b="1">
                <a:latin typeface="Arial"/>
                <a:cs typeface="Arial"/>
              </a:rPr>
              <a:t>the </a:t>
            </a:r>
            <a:r>
              <a:rPr lang="en-US" sz="4800" b="1" smtClean="0">
                <a:latin typeface="Arial"/>
                <a:cs typeface="Arial"/>
              </a:rPr>
              <a:t>solution</a:t>
            </a:r>
            <a:r>
              <a:rPr lang="en-US" sz="4800" b="1" dirty="0">
                <a:latin typeface="Arial"/>
                <a:cs typeface="Arial"/>
              </a:rPr>
              <a:t>.</a:t>
            </a:r>
          </a:p>
          <a:p>
            <a:pPr algn="l">
              <a:defRPr/>
            </a:pP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descr="3.2 Background Slide.pdf"/>
          <p:cNvPicPr>
            <a:picLocks noChangeAspect="1"/>
          </p:cNvPicPr>
          <p:nvPr/>
        </p:nvPicPr>
        <p:blipFill>
          <a:blip r:embed="rId2">
            <a:extLst>
              <a:ext uri="{28A0092B-C50C-407E-A947-70E740481C1C}">
                <a14:useLocalDpi xmlns:a14="http://schemas.microsoft.com/office/drawing/2010/main" val="0"/>
              </a:ext>
            </a:extLst>
          </a:blip>
          <a:srcRect r="2103"/>
          <a:stretch>
            <a:fillRect/>
          </a:stretch>
        </p:blipFill>
        <p:spPr bwMode="auto">
          <a:xfrm>
            <a:off x="0" y="0"/>
            <a:ext cx="130048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cs typeface="Helvetica Light" charset="0"/>
              </a:rPr>
              <a:t>Enter Content </a:t>
            </a:r>
            <a:r>
              <a:rPr lang="en-US" sz="8000" dirty="0" err="1">
                <a:cs typeface="Helvetica Light" charset="0"/>
              </a:rPr>
              <a:t>Here.</a:t>
            </a:r>
            <a:endParaRPr lang="en-US" dirty="0">
              <a:cs typeface="Helvetica Light" charset="0"/>
            </a:endParaRPr>
          </a:p>
        </p:txBody>
      </p:sp>
      <p:sp>
        <p:nvSpPr>
          <p:cNvPr id="7173" name="AutoShape 5"/>
          <p:cNvSpPr>
            <a:spLocks/>
          </p:cNvSpPr>
          <p:nvPr/>
        </p:nvSpPr>
        <p:spPr bwMode="auto">
          <a:xfrm>
            <a:off x="2463800" y="28575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596</TotalTime>
  <Words>94</Words>
  <Application>Microsoft Macintosh PowerPoint</Application>
  <PresentationFormat>Custom</PresentationFormat>
  <Paragraphs>10</Paragraphs>
  <Slides>4</Slides>
  <Notes>0</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35</cp:revision>
  <dcterms:modified xsi:type="dcterms:W3CDTF">2018-05-22T15:30:49Z</dcterms:modified>
</cp:coreProperties>
</file>