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erverZoom="100000" strictFirstAndLastChars="0" saveSubsetFonts="1" autoCompressPictures="0">
  <p:sldMasterIdLst>
    <p:sldMasterId id="2147483648" r:id="rId1"/>
    <p:sldMasterId id="2147483649" r:id="rId2"/>
  </p:sldMasterIdLst>
  <p:notesMasterIdLst>
    <p:notesMasterId r:id="rId7"/>
  </p:notesMasterIdLst>
  <p:sldIdLst>
    <p:sldId id="260" r:id="rId3"/>
    <p:sldId id="257" r:id="rId4"/>
    <p:sldId id="258" r:id="rId5"/>
    <p:sldId id="259" r:id="rId6"/>
  </p:sldIdLst>
  <p:sldSz cx="13004800" cy="9753600"/>
  <p:notesSz cx="6858000" cy="9144000"/>
  <p:defaultTextStyle>
    <a:defPPr>
      <a:defRPr lang="en-US"/>
    </a:defPPr>
    <a:lvl1pPr algn="ctr" defTabSz="584200" rtl="0" fontAlgn="base" hangingPunct="0">
      <a:spcBef>
        <a:spcPct val="0"/>
      </a:spcBef>
      <a:spcAft>
        <a:spcPct val="0"/>
      </a:spcAft>
      <a:defRPr sz="3600" kern="1200">
        <a:solidFill>
          <a:srgbClr val="000000"/>
        </a:solidFill>
        <a:latin typeface="Helvetica Light" charset="0"/>
        <a:ea typeface="ＭＳ Ｐゴシック" charset="0"/>
        <a:cs typeface="ＭＳ Ｐゴシック" charset="0"/>
        <a:sym typeface="Helvetica Light" charset="0"/>
      </a:defRPr>
    </a:lvl1pPr>
    <a:lvl2pPr marL="228600" indent="228600" algn="ctr" defTabSz="584200" rtl="0" fontAlgn="base" hangingPunct="0">
      <a:spcBef>
        <a:spcPct val="0"/>
      </a:spcBef>
      <a:spcAft>
        <a:spcPct val="0"/>
      </a:spcAft>
      <a:defRPr sz="3600" kern="1200">
        <a:solidFill>
          <a:srgbClr val="000000"/>
        </a:solidFill>
        <a:latin typeface="Helvetica Light" charset="0"/>
        <a:ea typeface="ＭＳ Ｐゴシック" charset="0"/>
        <a:cs typeface="ＭＳ Ｐゴシック" charset="0"/>
        <a:sym typeface="Helvetica Light" charset="0"/>
      </a:defRPr>
    </a:lvl2pPr>
    <a:lvl3pPr marL="457200" indent="457200" algn="ctr" defTabSz="584200" rtl="0" fontAlgn="base" hangingPunct="0">
      <a:spcBef>
        <a:spcPct val="0"/>
      </a:spcBef>
      <a:spcAft>
        <a:spcPct val="0"/>
      </a:spcAft>
      <a:defRPr sz="3600" kern="1200">
        <a:solidFill>
          <a:srgbClr val="000000"/>
        </a:solidFill>
        <a:latin typeface="Helvetica Light" charset="0"/>
        <a:ea typeface="ＭＳ Ｐゴシック" charset="0"/>
        <a:cs typeface="ＭＳ Ｐゴシック" charset="0"/>
        <a:sym typeface="Helvetica Light" charset="0"/>
      </a:defRPr>
    </a:lvl3pPr>
    <a:lvl4pPr marL="685800" indent="685800" algn="ctr" defTabSz="584200" rtl="0" fontAlgn="base" hangingPunct="0">
      <a:spcBef>
        <a:spcPct val="0"/>
      </a:spcBef>
      <a:spcAft>
        <a:spcPct val="0"/>
      </a:spcAft>
      <a:defRPr sz="3600" kern="1200">
        <a:solidFill>
          <a:srgbClr val="000000"/>
        </a:solidFill>
        <a:latin typeface="Helvetica Light" charset="0"/>
        <a:ea typeface="ＭＳ Ｐゴシック" charset="0"/>
        <a:cs typeface="ＭＳ Ｐゴシック" charset="0"/>
        <a:sym typeface="Helvetica Light" charset="0"/>
      </a:defRPr>
    </a:lvl4pPr>
    <a:lvl5pPr marL="914400" indent="914400" algn="ctr" defTabSz="584200" rtl="0" fontAlgn="base" hangingPunct="0">
      <a:spcBef>
        <a:spcPct val="0"/>
      </a:spcBef>
      <a:spcAft>
        <a:spcPct val="0"/>
      </a:spcAft>
      <a:defRPr sz="3600" kern="1200">
        <a:solidFill>
          <a:srgbClr val="000000"/>
        </a:solidFill>
        <a:latin typeface="Helvetica Light" charset="0"/>
        <a:ea typeface="ＭＳ Ｐゴシック" charset="0"/>
        <a:cs typeface="ＭＳ Ｐゴシック" charset="0"/>
        <a:sym typeface="Helvetica Light" charset="0"/>
      </a:defRPr>
    </a:lvl5pPr>
    <a:lvl6pPr marL="2286000" algn="l" defTabSz="457200" rtl="0" eaLnBrk="1" latinLnBrk="0" hangingPunct="1">
      <a:defRPr sz="3600" kern="1200">
        <a:solidFill>
          <a:srgbClr val="000000"/>
        </a:solidFill>
        <a:latin typeface="Helvetica Light" charset="0"/>
        <a:ea typeface="ＭＳ Ｐゴシック" charset="0"/>
        <a:cs typeface="ＭＳ Ｐゴシック" charset="0"/>
        <a:sym typeface="Helvetica Light" charset="0"/>
      </a:defRPr>
    </a:lvl6pPr>
    <a:lvl7pPr marL="2743200" algn="l" defTabSz="457200" rtl="0" eaLnBrk="1" latinLnBrk="0" hangingPunct="1">
      <a:defRPr sz="3600" kern="1200">
        <a:solidFill>
          <a:srgbClr val="000000"/>
        </a:solidFill>
        <a:latin typeface="Helvetica Light" charset="0"/>
        <a:ea typeface="ＭＳ Ｐゴシック" charset="0"/>
        <a:cs typeface="ＭＳ Ｐゴシック" charset="0"/>
        <a:sym typeface="Helvetica Light" charset="0"/>
      </a:defRPr>
    </a:lvl7pPr>
    <a:lvl8pPr marL="3200400" algn="l" defTabSz="457200" rtl="0" eaLnBrk="1" latinLnBrk="0" hangingPunct="1">
      <a:defRPr sz="3600" kern="1200">
        <a:solidFill>
          <a:srgbClr val="000000"/>
        </a:solidFill>
        <a:latin typeface="Helvetica Light" charset="0"/>
        <a:ea typeface="ＭＳ Ｐゴシック" charset="0"/>
        <a:cs typeface="ＭＳ Ｐゴシック" charset="0"/>
        <a:sym typeface="Helvetica Light" charset="0"/>
      </a:defRPr>
    </a:lvl8pPr>
    <a:lvl9pPr marL="3657600" algn="l" defTabSz="457200" rtl="0" eaLnBrk="1" latinLnBrk="0" hangingPunct="1">
      <a:defRPr sz="3600" kern="1200">
        <a:solidFill>
          <a:srgbClr val="000000"/>
        </a:solidFill>
        <a:latin typeface="Helvetica Light" charset="0"/>
        <a:ea typeface="ＭＳ Ｐゴシック" charset="0"/>
        <a:cs typeface="ＭＳ Ｐゴシック" charset="0"/>
        <a:sym typeface="Helvetica Light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5" d="100"/>
          <a:sy n="65" d="100"/>
        </p:scale>
        <p:origin x="-792" y="-248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notesMaster" Target="notesMasters/notesMaster1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074" name="Rectangle 2"/>
          <p:cNvSpPr>
            <a:spLocks noGrp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>
                <a:sym typeface="Avenir Roman" charset="0"/>
              </a:rPr>
              <a:t>Click to edit Master text styles</a:t>
            </a:r>
          </a:p>
          <a:p>
            <a:pPr lvl="1"/>
            <a:r>
              <a:rPr lang="en-US" noProof="0" smtClean="0">
                <a:sym typeface="Avenir Roman" charset="0"/>
              </a:rPr>
              <a:t>Second level</a:t>
            </a:r>
          </a:p>
          <a:p>
            <a:pPr lvl="2"/>
            <a:r>
              <a:rPr lang="en-US" noProof="0" smtClean="0">
                <a:sym typeface="Avenir Roman" charset="0"/>
              </a:rPr>
              <a:t>Third level</a:t>
            </a:r>
          </a:p>
          <a:p>
            <a:pPr lvl="3"/>
            <a:r>
              <a:rPr lang="en-US" noProof="0" smtClean="0">
                <a:sym typeface="Avenir Roman" charset="0"/>
              </a:rPr>
              <a:t>Fourth level</a:t>
            </a:r>
          </a:p>
          <a:p>
            <a:pPr lvl="4"/>
            <a:r>
              <a:rPr lang="en-US" noProof="0" smtClean="0">
                <a:sym typeface="Avenir Roman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740090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lnSpc>
        <a:spcPct val="125000"/>
      </a:lnSpc>
      <a:spcBef>
        <a:spcPct val="0"/>
      </a:spcBef>
      <a:spcAft>
        <a:spcPct val="0"/>
      </a:spcAft>
      <a:defRPr sz="2400" kern="1200">
        <a:solidFill>
          <a:srgbClr val="000000"/>
        </a:solidFill>
        <a:latin typeface="Avenir Roman" charset="0"/>
        <a:ea typeface="ＭＳ Ｐゴシック" charset="0"/>
        <a:cs typeface="Avenir Roman" charset="0"/>
        <a:sym typeface="Avenir Roman" charset="0"/>
      </a:defRPr>
    </a:lvl1pPr>
    <a:lvl2pPr marL="228600" algn="l" defTabSz="457200" rtl="0" eaLnBrk="0" fontAlgn="base" hangingPunct="0">
      <a:lnSpc>
        <a:spcPct val="125000"/>
      </a:lnSpc>
      <a:spcBef>
        <a:spcPct val="0"/>
      </a:spcBef>
      <a:spcAft>
        <a:spcPct val="0"/>
      </a:spcAft>
      <a:defRPr sz="2400" kern="1200">
        <a:solidFill>
          <a:srgbClr val="000000"/>
        </a:solidFill>
        <a:latin typeface="Avenir Roman" charset="0"/>
        <a:ea typeface="Avenir Roman" charset="0"/>
        <a:cs typeface="Avenir Roman" charset="0"/>
        <a:sym typeface="Avenir Roman" charset="0"/>
      </a:defRPr>
    </a:lvl2pPr>
    <a:lvl3pPr marL="457200" algn="l" defTabSz="457200" rtl="0" eaLnBrk="0" fontAlgn="base" hangingPunct="0">
      <a:lnSpc>
        <a:spcPct val="125000"/>
      </a:lnSpc>
      <a:spcBef>
        <a:spcPct val="0"/>
      </a:spcBef>
      <a:spcAft>
        <a:spcPct val="0"/>
      </a:spcAft>
      <a:defRPr sz="2400" kern="1200">
        <a:solidFill>
          <a:srgbClr val="000000"/>
        </a:solidFill>
        <a:latin typeface="Avenir Roman" charset="0"/>
        <a:ea typeface="Avenir Roman" charset="0"/>
        <a:cs typeface="Avenir Roman" charset="0"/>
        <a:sym typeface="Avenir Roman" charset="0"/>
      </a:defRPr>
    </a:lvl3pPr>
    <a:lvl4pPr marL="685800" algn="l" defTabSz="457200" rtl="0" eaLnBrk="0" fontAlgn="base" hangingPunct="0">
      <a:lnSpc>
        <a:spcPct val="125000"/>
      </a:lnSpc>
      <a:spcBef>
        <a:spcPct val="0"/>
      </a:spcBef>
      <a:spcAft>
        <a:spcPct val="0"/>
      </a:spcAft>
      <a:defRPr sz="2400" kern="1200">
        <a:solidFill>
          <a:srgbClr val="000000"/>
        </a:solidFill>
        <a:latin typeface="Avenir Roman" charset="0"/>
        <a:ea typeface="Avenir Roman" charset="0"/>
        <a:cs typeface="Avenir Roman" charset="0"/>
        <a:sym typeface="Avenir Roman" charset="0"/>
      </a:defRPr>
    </a:lvl4pPr>
    <a:lvl5pPr marL="914400" algn="l" defTabSz="457200" rtl="0" eaLnBrk="0" fontAlgn="base" hangingPunct="0">
      <a:lnSpc>
        <a:spcPct val="125000"/>
      </a:lnSpc>
      <a:spcBef>
        <a:spcPct val="0"/>
      </a:spcBef>
      <a:spcAft>
        <a:spcPct val="0"/>
      </a:spcAft>
      <a:defRPr sz="2400" kern="1200">
        <a:solidFill>
          <a:srgbClr val="000000"/>
        </a:solidFill>
        <a:latin typeface="Avenir Roman" charset="0"/>
        <a:ea typeface="Avenir Roman" charset="0"/>
        <a:cs typeface="Avenir Roman" charset="0"/>
        <a:sym typeface="Avenir Roman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907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910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350" y="444500"/>
            <a:ext cx="2774950" cy="8445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52500" y="444500"/>
            <a:ext cx="8172450" cy="8445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3579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7238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7718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526466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5029200"/>
            <a:ext cx="5156200" cy="113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5029200"/>
            <a:ext cx="5156200" cy="113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2434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7074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9320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74261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72502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9447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elvetica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032888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3927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1638300"/>
            <a:ext cx="2616200" cy="452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1638300"/>
            <a:ext cx="7696200" cy="452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608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37333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52500" y="2603500"/>
            <a:ext cx="5473700" cy="6286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603500"/>
            <a:ext cx="5473700" cy="6286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241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911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43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4671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82809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elvetica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4232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/>
          </p:cNvSpPr>
          <p:nvPr>
            <p:ph type="title"/>
          </p:nvPr>
        </p:nvSpPr>
        <p:spPr bwMode="auto">
          <a:xfrm>
            <a:off x="952500" y="444500"/>
            <a:ext cx="11099800" cy="215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Light" charset="0"/>
              </a:rPr>
              <a:t>Click to edit Master title style</a:t>
            </a:r>
          </a:p>
        </p:txBody>
      </p:sp>
      <p:sp>
        <p:nvSpPr>
          <p:cNvPr id="1026" name="Rectangle 2"/>
          <p:cNvSpPr>
            <a:spLocks noGrp="1"/>
          </p:cNvSpPr>
          <p:nvPr>
            <p:ph type="body" idx="1"/>
          </p:nvPr>
        </p:nvSpPr>
        <p:spPr bwMode="auto">
          <a:xfrm>
            <a:off x="952500" y="2603500"/>
            <a:ext cx="11099800" cy="628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Light" charset="0"/>
              </a:rPr>
              <a:t>Click to edit Master text styles</a:t>
            </a:r>
          </a:p>
          <a:p>
            <a:pPr lvl="1"/>
            <a:r>
              <a:rPr lang="en-US">
                <a:sym typeface="Helvetica Light" charset="0"/>
              </a:rPr>
              <a:t>Second level</a:t>
            </a:r>
          </a:p>
          <a:p>
            <a:pPr lvl="2"/>
            <a:r>
              <a:rPr lang="en-US">
                <a:sym typeface="Helvetica Light" charset="0"/>
              </a:rPr>
              <a:t>Third level</a:t>
            </a:r>
          </a:p>
          <a:p>
            <a:pPr lvl="3"/>
            <a:r>
              <a:rPr lang="en-US">
                <a:sym typeface="Helvetica Light" charset="0"/>
              </a:rPr>
              <a:t>Fourth level</a:t>
            </a:r>
          </a:p>
          <a:p>
            <a:pPr lvl="4"/>
            <a:r>
              <a:rPr lang="en-US">
                <a:sym typeface="Helvetica Light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defTabSz="584200" rtl="0" eaLnBrk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+mj-lt"/>
          <a:ea typeface="+mj-ea"/>
          <a:cs typeface="+mj-cs"/>
          <a:sym typeface="Helvetica Light" charset="0"/>
        </a:defRPr>
      </a:lvl1pPr>
      <a:lvl2pPr algn="ctr" defTabSz="584200" rtl="0" eaLnBrk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ＭＳ Ｐゴシック" charset="0"/>
          <a:cs typeface="Helvetica Light" charset="0"/>
          <a:sym typeface="Helvetica Light" charset="0"/>
        </a:defRPr>
      </a:lvl2pPr>
      <a:lvl3pPr algn="ctr" defTabSz="584200" rtl="0" eaLnBrk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ＭＳ Ｐゴシック" charset="0"/>
          <a:cs typeface="Helvetica Light" charset="0"/>
          <a:sym typeface="Helvetica Light" charset="0"/>
        </a:defRPr>
      </a:lvl3pPr>
      <a:lvl4pPr algn="ctr" defTabSz="584200" rtl="0" eaLnBrk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ＭＳ Ｐゴシック" charset="0"/>
          <a:cs typeface="Helvetica Light" charset="0"/>
          <a:sym typeface="Helvetica Light" charset="0"/>
        </a:defRPr>
      </a:lvl4pPr>
      <a:lvl5pPr algn="ctr" defTabSz="584200" rtl="0" eaLnBrk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ＭＳ Ｐゴシック" charset="0"/>
          <a:cs typeface="Helvetica Light" charset="0"/>
          <a:sym typeface="Helvetica Light" charset="0"/>
        </a:defRPr>
      </a:lvl5pPr>
      <a:lvl6pPr marL="457200" algn="ctr" defTabSz="584200" rtl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ＭＳ Ｐゴシック" charset="0"/>
          <a:cs typeface="Helvetica Light" charset="0"/>
          <a:sym typeface="Helvetica Light" charset="0"/>
        </a:defRPr>
      </a:lvl6pPr>
      <a:lvl7pPr marL="914400" algn="ctr" defTabSz="584200" rtl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ＭＳ Ｐゴシック" charset="0"/>
          <a:cs typeface="Helvetica Light" charset="0"/>
          <a:sym typeface="Helvetica Light" charset="0"/>
        </a:defRPr>
      </a:lvl7pPr>
      <a:lvl8pPr marL="1371600" algn="ctr" defTabSz="584200" rtl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ＭＳ Ｐゴシック" charset="0"/>
          <a:cs typeface="Helvetica Light" charset="0"/>
          <a:sym typeface="Helvetica Light" charset="0"/>
        </a:defRPr>
      </a:lvl8pPr>
      <a:lvl9pPr marL="1828800" algn="ctr" defTabSz="584200" rtl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ＭＳ Ｐゴシック" charset="0"/>
          <a:cs typeface="Helvetica Light" charset="0"/>
          <a:sym typeface="Helvetica Light" charset="0"/>
        </a:defRPr>
      </a:lvl9pPr>
    </p:titleStyle>
    <p:bodyStyle>
      <a:lvl1pPr marL="342900" indent="-342900" algn="l" defTabSz="584200" rtl="0" eaLnBrk="0" fontAlgn="base" hangingPunct="0">
        <a:spcBef>
          <a:spcPts val="4200"/>
        </a:spcBef>
        <a:spcAft>
          <a:spcPct val="0"/>
        </a:spcAft>
        <a:defRPr sz="36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1pPr>
      <a:lvl2pPr marL="228600" indent="228600" algn="l" defTabSz="584200" rtl="0" eaLnBrk="0" fontAlgn="base" hangingPunct="0">
        <a:spcBef>
          <a:spcPts val="4200"/>
        </a:spcBef>
        <a:spcAft>
          <a:spcPct val="0"/>
        </a:spcAft>
        <a:defRPr sz="3600">
          <a:solidFill>
            <a:srgbClr val="000000"/>
          </a:solidFill>
          <a:latin typeface="+mn-lt"/>
          <a:ea typeface="Helvetica Light" charset="0"/>
          <a:cs typeface="+mn-cs"/>
          <a:sym typeface="Helvetica Light" charset="0"/>
        </a:defRPr>
      </a:lvl2pPr>
      <a:lvl3pPr marL="457200" indent="457200" algn="l" defTabSz="584200" rtl="0" eaLnBrk="0" fontAlgn="base" hangingPunct="0">
        <a:spcBef>
          <a:spcPts val="4200"/>
        </a:spcBef>
        <a:spcAft>
          <a:spcPct val="0"/>
        </a:spcAft>
        <a:defRPr sz="3600">
          <a:solidFill>
            <a:srgbClr val="000000"/>
          </a:solidFill>
          <a:latin typeface="+mn-lt"/>
          <a:ea typeface="Helvetica Light" charset="0"/>
          <a:cs typeface="+mn-cs"/>
          <a:sym typeface="Helvetica Light" charset="0"/>
        </a:defRPr>
      </a:lvl3pPr>
      <a:lvl4pPr marL="685800" indent="685800" algn="l" defTabSz="584200" rtl="0" eaLnBrk="0" fontAlgn="base" hangingPunct="0">
        <a:spcBef>
          <a:spcPts val="4200"/>
        </a:spcBef>
        <a:spcAft>
          <a:spcPct val="0"/>
        </a:spcAft>
        <a:defRPr sz="3600">
          <a:solidFill>
            <a:srgbClr val="000000"/>
          </a:solidFill>
          <a:latin typeface="+mn-lt"/>
          <a:ea typeface="Helvetica Light" charset="0"/>
          <a:cs typeface="+mn-cs"/>
          <a:sym typeface="Helvetica Light" charset="0"/>
        </a:defRPr>
      </a:lvl4pPr>
      <a:lvl5pPr marL="914400" indent="914400" algn="l" defTabSz="584200" rtl="0" eaLnBrk="0" fontAlgn="base" hangingPunct="0">
        <a:spcBef>
          <a:spcPts val="4200"/>
        </a:spcBef>
        <a:spcAft>
          <a:spcPct val="0"/>
        </a:spcAft>
        <a:defRPr sz="3600">
          <a:solidFill>
            <a:srgbClr val="000000"/>
          </a:solidFill>
          <a:latin typeface="+mn-lt"/>
          <a:ea typeface="Helvetica Light" charset="0"/>
          <a:cs typeface="+mn-cs"/>
          <a:sym typeface="Helvetica Light" charset="0"/>
        </a:defRPr>
      </a:lvl5pPr>
      <a:lvl6pPr marL="1371600" algn="l" defTabSz="584200" rtl="0" fontAlgn="base" hangingPunct="0">
        <a:spcBef>
          <a:spcPts val="4200"/>
        </a:spcBef>
        <a:spcAft>
          <a:spcPct val="0"/>
        </a:spcAft>
        <a:defRPr sz="3600">
          <a:solidFill>
            <a:srgbClr val="000000"/>
          </a:solidFill>
          <a:latin typeface="+mn-lt"/>
          <a:ea typeface="Helvetica Light" charset="0"/>
          <a:cs typeface="+mn-cs"/>
          <a:sym typeface="Helvetica Light" charset="0"/>
        </a:defRPr>
      </a:lvl6pPr>
      <a:lvl7pPr marL="1828800" algn="l" defTabSz="584200" rtl="0" fontAlgn="base" hangingPunct="0">
        <a:spcBef>
          <a:spcPts val="4200"/>
        </a:spcBef>
        <a:spcAft>
          <a:spcPct val="0"/>
        </a:spcAft>
        <a:defRPr sz="3600">
          <a:solidFill>
            <a:srgbClr val="000000"/>
          </a:solidFill>
          <a:latin typeface="+mn-lt"/>
          <a:ea typeface="Helvetica Light" charset="0"/>
          <a:cs typeface="+mn-cs"/>
          <a:sym typeface="Helvetica Light" charset="0"/>
        </a:defRPr>
      </a:lvl7pPr>
      <a:lvl8pPr marL="2286000" algn="l" defTabSz="584200" rtl="0" fontAlgn="base" hangingPunct="0">
        <a:spcBef>
          <a:spcPts val="4200"/>
        </a:spcBef>
        <a:spcAft>
          <a:spcPct val="0"/>
        </a:spcAft>
        <a:defRPr sz="3600">
          <a:solidFill>
            <a:srgbClr val="000000"/>
          </a:solidFill>
          <a:latin typeface="+mn-lt"/>
          <a:ea typeface="Helvetica Light" charset="0"/>
          <a:cs typeface="+mn-cs"/>
          <a:sym typeface="Helvetica Light" charset="0"/>
        </a:defRPr>
      </a:lvl8pPr>
      <a:lvl9pPr marL="2743200" algn="l" defTabSz="584200" rtl="0" fontAlgn="base" hangingPunct="0">
        <a:spcBef>
          <a:spcPts val="4200"/>
        </a:spcBef>
        <a:spcAft>
          <a:spcPct val="0"/>
        </a:spcAft>
        <a:defRPr sz="3600">
          <a:solidFill>
            <a:srgbClr val="000000"/>
          </a:solidFill>
          <a:latin typeface="+mn-lt"/>
          <a:ea typeface="Helvetica Light" charset="0"/>
          <a:cs typeface="+mn-cs"/>
          <a:sym typeface="Helvetica Light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/>
          </p:cNvSpPr>
          <p:nvPr>
            <p:ph type="title"/>
          </p:nvPr>
        </p:nvSpPr>
        <p:spPr bwMode="auto">
          <a:xfrm>
            <a:off x="1270000" y="1638300"/>
            <a:ext cx="104648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Light" charset="0"/>
              </a:rPr>
              <a:t>Click to edit Master title style</a:t>
            </a:r>
          </a:p>
        </p:txBody>
      </p:sp>
      <p:sp>
        <p:nvSpPr>
          <p:cNvPr id="2050" name="Rectangle 2"/>
          <p:cNvSpPr>
            <a:spLocks noGrp="1"/>
          </p:cNvSpPr>
          <p:nvPr>
            <p:ph type="body" idx="1"/>
          </p:nvPr>
        </p:nvSpPr>
        <p:spPr bwMode="auto">
          <a:xfrm>
            <a:off x="1270000" y="5029200"/>
            <a:ext cx="10464800" cy="113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Light" charset="0"/>
              </a:rPr>
              <a:t>Click to edit Master text styles</a:t>
            </a:r>
          </a:p>
          <a:p>
            <a:pPr lvl="1"/>
            <a:r>
              <a:rPr lang="en-US">
                <a:sym typeface="Helvetica Light" charset="0"/>
              </a:rPr>
              <a:t>Second level</a:t>
            </a:r>
          </a:p>
          <a:p>
            <a:pPr lvl="2"/>
            <a:r>
              <a:rPr lang="en-US">
                <a:sym typeface="Helvetica Light" charset="0"/>
              </a:rPr>
              <a:t>Third level</a:t>
            </a:r>
          </a:p>
          <a:p>
            <a:pPr lvl="3"/>
            <a:r>
              <a:rPr lang="en-US">
                <a:sym typeface="Helvetica Light" charset="0"/>
              </a:rPr>
              <a:t>Fourth level</a:t>
            </a:r>
          </a:p>
          <a:p>
            <a:pPr lvl="4"/>
            <a:r>
              <a:rPr lang="en-US">
                <a:sym typeface="Helvetica Light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584200" rtl="0" eaLnBrk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+mj-lt"/>
          <a:ea typeface="+mj-ea"/>
          <a:cs typeface="+mj-cs"/>
          <a:sym typeface="Helvetica Light" charset="0"/>
        </a:defRPr>
      </a:lvl1pPr>
      <a:lvl2pPr algn="ctr" defTabSz="584200" rtl="0" eaLnBrk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ＭＳ Ｐゴシック" charset="0"/>
          <a:cs typeface="Helvetica Light" charset="0"/>
          <a:sym typeface="Helvetica Light" charset="0"/>
        </a:defRPr>
      </a:lvl2pPr>
      <a:lvl3pPr algn="ctr" defTabSz="584200" rtl="0" eaLnBrk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ＭＳ Ｐゴシック" charset="0"/>
          <a:cs typeface="Helvetica Light" charset="0"/>
          <a:sym typeface="Helvetica Light" charset="0"/>
        </a:defRPr>
      </a:lvl3pPr>
      <a:lvl4pPr algn="ctr" defTabSz="584200" rtl="0" eaLnBrk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ＭＳ Ｐゴシック" charset="0"/>
          <a:cs typeface="Helvetica Light" charset="0"/>
          <a:sym typeface="Helvetica Light" charset="0"/>
        </a:defRPr>
      </a:lvl4pPr>
      <a:lvl5pPr algn="ctr" defTabSz="584200" rtl="0" eaLnBrk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ＭＳ Ｐゴシック" charset="0"/>
          <a:cs typeface="Helvetica Light" charset="0"/>
          <a:sym typeface="Helvetica Light" charset="0"/>
        </a:defRPr>
      </a:lvl5pPr>
      <a:lvl6pPr marL="457200" algn="ctr" defTabSz="584200" rtl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ＭＳ Ｐゴシック" charset="0"/>
          <a:cs typeface="Helvetica Light" charset="0"/>
          <a:sym typeface="Helvetica Light" charset="0"/>
        </a:defRPr>
      </a:lvl6pPr>
      <a:lvl7pPr marL="914400" algn="ctr" defTabSz="584200" rtl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ＭＳ Ｐゴシック" charset="0"/>
          <a:cs typeface="Helvetica Light" charset="0"/>
          <a:sym typeface="Helvetica Light" charset="0"/>
        </a:defRPr>
      </a:lvl7pPr>
      <a:lvl8pPr marL="1371600" algn="ctr" defTabSz="584200" rtl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ＭＳ Ｐゴシック" charset="0"/>
          <a:cs typeface="Helvetica Light" charset="0"/>
          <a:sym typeface="Helvetica Light" charset="0"/>
        </a:defRPr>
      </a:lvl8pPr>
      <a:lvl9pPr marL="1828800" algn="ctr" defTabSz="584200" rtl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ＭＳ Ｐゴシック" charset="0"/>
          <a:cs typeface="Helvetica Light" charset="0"/>
          <a:sym typeface="Helvetica Light" charset="0"/>
        </a:defRPr>
      </a:lvl9pPr>
    </p:titleStyle>
    <p:bodyStyle>
      <a:lvl1pPr marL="342900" indent="-342900" algn="l" defTabSz="584200" rtl="0" eaLnBrk="0" fontAlgn="base" hangingPunct="0">
        <a:spcBef>
          <a:spcPts val="4200"/>
        </a:spcBef>
        <a:spcAft>
          <a:spcPct val="0"/>
        </a:spcAft>
        <a:defRPr sz="36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1pPr>
      <a:lvl2pPr marL="228600" indent="228600" algn="l" defTabSz="584200" rtl="0" eaLnBrk="0" fontAlgn="base" hangingPunct="0">
        <a:spcBef>
          <a:spcPts val="4200"/>
        </a:spcBef>
        <a:spcAft>
          <a:spcPct val="0"/>
        </a:spcAft>
        <a:defRPr sz="3600">
          <a:solidFill>
            <a:srgbClr val="000000"/>
          </a:solidFill>
          <a:latin typeface="+mn-lt"/>
          <a:ea typeface="Helvetica Light" charset="0"/>
          <a:cs typeface="+mn-cs"/>
          <a:sym typeface="Helvetica Light" charset="0"/>
        </a:defRPr>
      </a:lvl2pPr>
      <a:lvl3pPr marL="457200" indent="457200" algn="l" defTabSz="584200" rtl="0" eaLnBrk="0" fontAlgn="base" hangingPunct="0">
        <a:spcBef>
          <a:spcPts val="4200"/>
        </a:spcBef>
        <a:spcAft>
          <a:spcPct val="0"/>
        </a:spcAft>
        <a:defRPr sz="3600">
          <a:solidFill>
            <a:srgbClr val="000000"/>
          </a:solidFill>
          <a:latin typeface="+mn-lt"/>
          <a:ea typeface="Helvetica Light" charset="0"/>
          <a:cs typeface="+mn-cs"/>
          <a:sym typeface="Helvetica Light" charset="0"/>
        </a:defRPr>
      </a:lvl3pPr>
      <a:lvl4pPr marL="685800" indent="685800" algn="l" defTabSz="584200" rtl="0" eaLnBrk="0" fontAlgn="base" hangingPunct="0">
        <a:spcBef>
          <a:spcPts val="4200"/>
        </a:spcBef>
        <a:spcAft>
          <a:spcPct val="0"/>
        </a:spcAft>
        <a:defRPr sz="3600">
          <a:solidFill>
            <a:srgbClr val="000000"/>
          </a:solidFill>
          <a:latin typeface="+mn-lt"/>
          <a:ea typeface="Helvetica Light" charset="0"/>
          <a:cs typeface="+mn-cs"/>
          <a:sym typeface="Helvetica Light" charset="0"/>
        </a:defRPr>
      </a:lvl4pPr>
      <a:lvl5pPr marL="914400" indent="914400" algn="l" defTabSz="584200" rtl="0" eaLnBrk="0" fontAlgn="base" hangingPunct="0">
        <a:spcBef>
          <a:spcPts val="4200"/>
        </a:spcBef>
        <a:spcAft>
          <a:spcPct val="0"/>
        </a:spcAft>
        <a:defRPr sz="3600">
          <a:solidFill>
            <a:srgbClr val="000000"/>
          </a:solidFill>
          <a:latin typeface="+mn-lt"/>
          <a:ea typeface="Helvetica Light" charset="0"/>
          <a:cs typeface="+mn-cs"/>
          <a:sym typeface="Helvetica Light" charset="0"/>
        </a:defRPr>
      </a:lvl5pPr>
      <a:lvl6pPr marL="1371600" algn="l" defTabSz="584200" rtl="0" fontAlgn="base" hangingPunct="0">
        <a:spcBef>
          <a:spcPts val="4200"/>
        </a:spcBef>
        <a:spcAft>
          <a:spcPct val="0"/>
        </a:spcAft>
        <a:defRPr sz="3600">
          <a:solidFill>
            <a:srgbClr val="000000"/>
          </a:solidFill>
          <a:latin typeface="+mn-lt"/>
          <a:ea typeface="Helvetica Light" charset="0"/>
          <a:cs typeface="+mn-cs"/>
          <a:sym typeface="Helvetica Light" charset="0"/>
        </a:defRPr>
      </a:lvl6pPr>
      <a:lvl7pPr marL="1828800" algn="l" defTabSz="584200" rtl="0" fontAlgn="base" hangingPunct="0">
        <a:spcBef>
          <a:spcPts val="4200"/>
        </a:spcBef>
        <a:spcAft>
          <a:spcPct val="0"/>
        </a:spcAft>
        <a:defRPr sz="3600">
          <a:solidFill>
            <a:srgbClr val="000000"/>
          </a:solidFill>
          <a:latin typeface="+mn-lt"/>
          <a:ea typeface="Helvetica Light" charset="0"/>
          <a:cs typeface="+mn-cs"/>
          <a:sym typeface="Helvetica Light" charset="0"/>
        </a:defRPr>
      </a:lvl7pPr>
      <a:lvl8pPr marL="2286000" algn="l" defTabSz="584200" rtl="0" fontAlgn="base" hangingPunct="0">
        <a:spcBef>
          <a:spcPts val="4200"/>
        </a:spcBef>
        <a:spcAft>
          <a:spcPct val="0"/>
        </a:spcAft>
        <a:defRPr sz="3600">
          <a:solidFill>
            <a:srgbClr val="000000"/>
          </a:solidFill>
          <a:latin typeface="+mn-lt"/>
          <a:ea typeface="Helvetica Light" charset="0"/>
          <a:cs typeface="+mn-cs"/>
          <a:sym typeface="Helvetica Light" charset="0"/>
        </a:defRPr>
      </a:lvl8pPr>
      <a:lvl9pPr marL="2743200" algn="l" defTabSz="584200" rtl="0" fontAlgn="base" hangingPunct="0">
        <a:spcBef>
          <a:spcPts val="4200"/>
        </a:spcBef>
        <a:spcAft>
          <a:spcPct val="0"/>
        </a:spcAft>
        <a:defRPr sz="3600">
          <a:solidFill>
            <a:srgbClr val="000000"/>
          </a:solidFill>
          <a:latin typeface="+mn-lt"/>
          <a:ea typeface="Helvetica Light" charset="0"/>
          <a:cs typeface="+mn-cs"/>
          <a:sym typeface="Helvetica Light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3.3_Slide Title_1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998706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57258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3.3_Background_1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998706" cy="9753600"/>
          </a:xfrm>
          <a:prstGeom prst="rect">
            <a:avLst/>
          </a:prstGeom>
        </p:spPr>
      </p:pic>
      <p:sp>
        <p:nvSpPr>
          <p:cNvPr id="5122" name="TextBox 2"/>
          <p:cNvSpPr txBox="1">
            <a:spLocks noChangeArrowheads="1"/>
          </p:cNvSpPr>
          <p:nvPr/>
        </p:nvSpPr>
        <p:spPr bwMode="auto">
          <a:xfrm>
            <a:off x="2692400" y="3922455"/>
            <a:ext cx="77724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>
              <a:defRPr sz="3600">
                <a:solidFill>
                  <a:srgbClr val="000000"/>
                </a:solidFill>
                <a:latin typeface="Helvetica Light" charset="0"/>
                <a:ea typeface="ＭＳ Ｐゴシック" charset="0"/>
                <a:cs typeface="ＭＳ Ｐゴシック" charset="0"/>
                <a:sym typeface="Helvetica Light" charset="0"/>
              </a:defRPr>
            </a:lvl1pPr>
            <a:lvl2pPr marL="742950" indent="-285750" eaLnBrk="0">
              <a:defRPr sz="3600">
                <a:solidFill>
                  <a:srgbClr val="000000"/>
                </a:solidFill>
                <a:latin typeface="Helvetica Light" charset="0"/>
                <a:ea typeface="ＭＳ Ｐゴシック" charset="0"/>
                <a:sym typeface="Helvetica Light" charset="0"/>
              </a:defRPr>
            </a:lvl2pPr>
            <a:lvl3pPr marL="1143000" indent="-228600" eaLnBrk="0">
              <a:defRPr sz="3600">
                <a:solidFill>
                  <a:srgbClr val="000000"/>
                </a:solidFill>
                <a:latin typeface="Helvetica Light" charset="0"/>
                <a:ea typeface="ＭＳ Ｐゴシック" charset="0"/>
                <a:sym typeface="Helvetica Light" charset="0"/>
              </a:defRPr>
            </a:lvl3pPr>
            <a:lvl4pPr marL="1600200" indent="-228600" eaLnBrk="0">
              <a:defRPr sz="3600">
                <a:solidFill>
                  <a:srgbClr val="000000"/>
                </a:solidFill>
                <a:latin typeface="Helvetica Light" charset="0"/>
                <a:ea typeface="ＭＳ Ｐゴシック" charset="0"/>
                <a:sym typeface="Helvetica Light" charset="0"/>
              </a:defRPr>
            </a:lvl4pPr>
            <a:lvl5pPr marL="2057400" indent="-228600" eaLnBrk="0">
              <a:defRPr sz="3600">
                <a:solidFill>
                  <a:srgbClr val="000000"/>
                </a:solidFill>
                <a:latin typeface="Helvetica Light" charset="0"/>
                <a:ea typeface="ＭＳ Ｐゴシック" charset="0"/>
                <a:sym typeface="Helvetica Light" charset="0"/>
              </a:defRPr>
            </a:lvl5pPr>
            <a:lvl6pPr marL="25146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ＭＳ Ｐゴシック" charset="0"/>
                <a:sym typeface="Helvetica Light" charset="0"/>
              </a:defRPr>
            </a:lvl6pPr>
            <a:lvl7pPr marL="29718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ＭＳ Ｐゴシック" charset="0"/>
                <a:sym typeface="Helvetica Light" charset="0"/>
              </a:defRPr>
            </a:lvl7pPr>
            <a:lvl8pPr marL="34290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ＭＳ Ｐゴシック" charset="0"/>
                <a:sym typeface="Helvetica Light" charset="0"/>
              </a:defRPr>
            </a:lvl8pPr>
            <a:lvl9pPr marL="38862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ＭＳ Ｐゴシック" charset="0"/>
                <a:sym typeface="Helvetica Light" charset="0"/>
              </a:defRPr>
            </a:lvl9pPr>
          </a:lstStyle>
          <a:p>
            <a:pPr algn="l"/>
            <a:r>
              <a:rPr lang="en-US" sz="4800" b="1" i="1" baseline="30000" dirty="0">
                <a:latin typeface="Arial" charset="0"/>
                <a:cs typeface="Arial" charset="0"/>
              </a:rPr>
              <a:t>But Jesus said to him, “No one, having put his hand to the plow, and looking back, is fit for the kingdom of God.” </a:t>
            </a:r>
          </a:p>
          <a:p>
            <a:pPr algn="l"/>
            <a:endParaRPr lang="en-US" sz="4800" b="1" i="1" baseline="30000" dirty="0">
              <a:latin typeface="Arial" charset="0"/>
              <a:cs typeface="Arial" charset="0"/>
            </a:endParaRPr>
          </a:p>
          <a:p>
            <a:pPr algn="l"/>
            <a:r>
              <a:rPr lang="en-US" sz="4800" b="1" baseline="30000" dirty="0">
                <a:latin typeface="Arial" charset="0"/>
                <a:cs typeface="Arial" charset="0"/>
              </a:rPr>
              <a:t>Luke 9:62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3.3_Background_1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998706" cy="9753600"/>
          </a:xfrm>
          <a:prstGeom prst="rect">
            <a:avLst/>
          </a:prstGeom>
        </p:spPr>
      </p:pic>
      <p:sp>
        <p:nvSpPr>
          <p:cNvPr id="4" name="AutoShape 5"/>
          <p:cNvSpPr>
            <a:spLocks/>
          </p:cNvSpPr>
          <p:nvPr/>
        </p:nvSpPr>
        <p:spPr bwMode="auto">
          <a:xfrm>
            <a:off x="1968500" y="1600200"/>
            <a:ext cx="9067800" cy="628491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marL="685800" indent="-685800" algn="l">
              <a:buFont typeface="Arial"/>
              <a:buChar char="•"/>
              <a:defRPr/>
            </a:pPr>
            <a:r>
              <a:rPr lang="en-US" sz="4800" b="1" dirty="0">
                <a:latin typeface="Arial"/>
                <a:cs typeface="Arial"/>
              </a:rPr>
              <a:t>Following Jesus means giving up earthly security. </a:t>
            </a:r>
          </a:p>
          <a:p>
            <a:pPr marL="685800" indent="-685800" algn="l">
              <a:buFont typeface="Arial"/>
              <a:buChar char="•"/>
              <a:defRPr/>
            </a:pPr>
            <a:r>
              <a:rPr lang="en-US" sz="4800" b="1">
                <a:latin typeface="Arial"/>
                <a:cs typeface="Arial"/>
              </a:rPr>
              <a:t>No </a:t>
            </a:r>
            <a:r>
              <a:rPr lang="en-US" sz="4800" b="1" smtClean="0">
                <a:latin typeface="Arial"/>
                <a:cs typeface="Arial"/>
              </a:rPr>
              <a:t>buts</a:t>
            </a:r>
            <a:endParaRPr lang="en-US" sz="4800" b="1" dirty="0">
              <a:latin typeface="Arial"/>
              <a:cs typeface="Arial"/>
            </a:endParaRPr>
          </a:p>
          <a:p>
            <a:pPr marL="685800" indent="-685800" algn="l">
              <a:buFont typeface="Arial"/>
              <a:buChar char="•"/>
              <a:defRPr/>
            </a:pPr>
            <a:r>
              <a:rPr lang="en-US" sz="4800" b="1" dirty="0">
                <a:latin typeface="Arial"/>
                <a:cs typeface="Arial"/>
              </a:rPr>
              <a:t>Following Jesus is going to cost something.</a:t>
            </a:r>
          </a:p>
          <a:p>
            <a:pPr algn="l">
              <a:defRPr/>
            </a:pPr>
            <a:endParaRPr lang="en-US" sz="4800" b="1" dirty="0">
              <a:latin typeface="Arial"/>
              <a:cs typeface="Arial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3.3_Background_1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998706" cy="9753600"/>
          </a:xfrm>
          <a:prstGeom prst="rect">
            <a:avLst/>
          </a:prstGeom>
        </p:spPr>
      </p:pic>
      <p:sp>
        <p:nvSpPr>
          <p:cNvPr id="7172" name="AutoShape 4"/>
          <p:cNvSpPr>
            <a:spLocks/>
          </p:cNvSpPr>
          <p:nvPr/>
        </p:nvSpPr>
        <p:spPr bwMode="auto">
          <a:xfrm>
            <a:off x="482600" y="1600200"/>
            <a:ext cx="11098213" cy="21590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defRPr/>
            </a:pPr>
            <a:r>
              <a:rPr lang="en-US" sz="8000" dirty="0">
                <a:cs typeface="Helvetica Light" charset="0"/>
              </a:rPr>
              <a:t>Enter Content </a:t>
            </a:r>
            <a:r>
              <a:rPr lang="en-US" sz="8000" dirty="0" err="1">
                <a:cs typeface="Helvetica Light" charset="0"/>
              </a:rPr>
              <a:t>Here.</a:t>
            </a:r>
            <a:endParaRPr lang="en-US" dirty="0">
              <a:cs typeface="Helvetica Light" charset="0"/>
            </a:endParaRPr>
          </a:p>
        </p:txBody>
      </p:sp>
      <p:sp>
        <p:nvSpPr>
          <p:cNvPr id="7173" name="AutoShape 5"/>
          <p:cNvSpPr>
            <a:spLocks/>
          </p:cNvSpPr>
          <p:nvPr/>
        </p:nvSpPr>
        <p:spPr bwMode="auto">
          <a:xfrm>
            <a:off x="2463800" y="2857500"/>
            <a:ext cx="9840913" cy="628491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marL="444500" indent="-444500" algn="l">
              <a:spcBef>
                <a:spcPts val="4200"/>
              </a:spcBef>
              <a:buSzPct val="75000"/>
              <a:buFontTx/>
              <a:buChar char="•"/>
              <a:defRPr/>
            </a:pPr>
            <a:r>
              <a:rPr lang="en-US" b="1" dirty="0">
                <a:solidFill>
                  <a:schemeClr val="tx1"/>
                </a:solidFill>
                <a:latin typeface="Arial"/>
                <a:cs typeface="Arial"/>
              </a:rPr>
              <a:t>Enter content here.</a:t>
            </a:r>
          </a:p>
          <a:p>
            <a:pPr marL="444500" indent="-444500" algn="l">
              <a:spcBef>
                <a:spcPts val="4200"/>
              </a:spcBef>
              <a:buSzPct val="75000"/>
              <a:buFontTx/>
              <a:buChar char="•"/>
              <a:defRPr/>
            </a:pPr>
            <a:r>
              <a:rPr lang="en-US" b="1" dirty="0">
                <a:solidFill>
                  <a:schemeClr val="tx1"/>
                </a:solidFill>
                <a:latin typeface="Arial"/>
                <a:cs typeface="Arial"/>
              </a:rPr>
              <a:t>Enter content here</a:t>
            </a:r>
          </a:p>
          <a:p>
            <a:pPr marL="444500" indent="-444500" algn="l">
              <a:spcBef>
                <a:spcPts val="4200"/>
              </a:spcBef>
              <a:buSzPct val="75000"/>
              <a:buFontTx/>
              <a:buChar char="•"/>
              <a:defRPr/>
            </a:pPr>
            <a:r>
              <a:rPr lang="en-US" b="1" dirty="0">
                <a:solidFill>
                  <a:schemeClr val="tx1"/>
                </a:solidFill>
                <a:latin typeface="Arial"/>
                <a:cs typeface="Arial"/>
              </a:rPr>
              <a:t>Enter content here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FFFFFF"/>
      </a:accent3>
      <a:accent4>
        <a:srgbClr val="000000"/>
      </a:accent4>
      <a:accent5>
        <a:srgbClr val="AAB8DC"/>
      </a:accent5>
      <a:accent6>
        <a:srgbClr val="007B26"/>
      </a:accent6>
      <a:hlink>
        <a:srgbClr val="0000FF"/>
      </a:hlink>
      <a:folHlink>
        <a:srgbClr val="FF00FF"/>
      </a:folHlink>
    </a:clrScheme>
    <a:fontScheme name="Office Theme">
      <a:majorFont>
        <a:latin typeface="Helvetica Light"/>
        <a:ea typeface="ＭＳ Ｐゴシック"/>
        <a:cs typeface="Helvetica Light"/>
      </a:majorFont>
      <a:minorFont>
        <a:latin typeface="Helvetica Light"/>
        <a:ea typeface="ＭＳ Ｐゴシック"/>
        <a:cs typeface="Helvetica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miter lim="0"/>
          <a:headEnd type="none" w="med" len="med"/>
          <a:tailEnd type="none" w="med" len="med"/>
        </a:ln>
        <a:effectLst>
          <a:outerShdw blurRad="38100" dist="25400" dir="5400000" algn="ctr" rotWithShape="0">
            <a:srgbClr val="000000">
              <a:alpha val="50000"/>
            </a:srgbClr>
          </a:outerShdw>
        </a:effectLst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ＭＳ Ｐゴシック" charset="0"/>
            <a:cs typeface="Helvetica Light" charset="0"/>
            <a:sym typeface="Helvetica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miter lim="0"/>
          <a:headEnd type="none" w="med" len="med"/>
          <a:tailEnd type="none" w="med" len="med"/>
        </a:ln>
        <a:effectLst>
          <a:outerShdw blurRad="38100" dist="25400" dir="5400000" algn="ctr" rotWithShape="0">
            <a:srgbClr val="000000">
              <a:alpha val="50000"/>
            </a:srgbClr>
          </a:outerShdw>
        </a:effectLst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ＭＳ Ｐゴシック" charset="0"/>
            <a:cs typeface="Helvetica Light" charset="0"/>
            <a:sym typeface="Helvetica Light" charset="0"/>
          </a:defRPr>
        </a:defPPr>
      </a:lst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FFFFFF"/>
      </a:accent3>
      <a:accent4>
        <a:srgbClr val="000000"/>
      </a:accent4>
      <a:accent5>
        <a:srgbClr val="AAB8DC"/>
      </a:accent5>
      <a:accent6>
        <a:srgbClr val="007B26"/>
      </a:accent6>
      <a:hlink>
        <a:srgbClr val="0000FF"/>
      </a:hlink>
      <a:folHlink>
        <a:srgbClr val="FF00FF"/>
      </a:folHlink>
    </a:clrScheme>
    <a:fontScheme name="Office Theme">
      <a:majorFont>
        <a:latin typeface="Helvetica Light"/>
        <a:ea typeface="ＭＳ Ｐゴシック"/>
        <a:cs typeface="Helvetica Light"/>
      </a:majorFont>
      <a:minorFont>
        <a:latin typeface="Helvetica Light"/>
        <a:ea typeface="ＭＳ Ｐゴシック"/>
        <a:cs typeface="Helvetica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miter lim="0"/>
          <a:headEnd type="none" w="med" len="med"/>
          <a:tailEnd type="none" w="med" len="med"/>
        </a:ln>
        <a:effectLst>
          <a:outerShdw blurRad="38100" dist="25400" dir="5400000" algn="ctr" rotWithShape="0">
            <a:srgbClr val="000000">
              <a:alpha val="50000"/>
            </a:srgbClr>
          </a:outerShdw>
        </a:effectLst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ＭＳ Ｐゴシック" charset="0"/>
            <a:cs typeface="Helvetica Light" charset="0"/>
            <a:sym typeface="Helvetica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miter lim="0"/>
          <a:headEnd type="none" w="med" len="med"/>
          <a:tailEnd type="none" w="med" len="med"/>
        </a:ln>
        <a:effectLst>
          <a:outerShdw blurRad="38100" dist="25400" dir="5400000" algn="ctr" rotWithShape="0">
            <a:srgbClr val="000000">
              <a:alpha val="50000"/>
            </a:srgbClr>
          </a:outerShdw>
        </a:effectLst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ＭＳ Ｐゴシック" charset="0"/>
            <a:cs typeface="Helvetica Light" charset="0"/>
            <a:sym typeface="Helvetica Light" charset="0"/>
          </a:defRPr>
        </a:defPPr>
      </a:lst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FFFFFF"/>
      </a:accent3>
      <a:accent4>
        <a:srgbClr val="000000"/>
      </a:accent4>
      <a:accent5>
        <a:srgbClr val="AAB8DC"/>
      </a:accent5>
      <a:accent6>
        <a:srgbClr val="007B26"/>
      </a:accent6>
      <a:hlink>
        <a:srgbClr val="0000FF"/>
      </a:hlink>
      <a:folHlink>
        <a:srgbClr val="FF00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613</TotalTime>
  <Words>67</Words>
  <Application>Microsoft Macintosh PowerPoint</Application>
  <PresentationFormat>Custom</PresentationFormat>
  <Paragraphs>10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6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Kasey Lewis</cp:lastModifiedBy>
  <cp:revision>38</cp:revision>
  <dcterms:modified xsi:type="dcterms:W3CDTF">2018-05-22T15:19:40Z</dcterms:modified>
</cp:coreProperties>
</file>