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991224515"/>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630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08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279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1362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2387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947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318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363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3696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675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888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45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184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114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48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226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76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05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281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46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3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968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5 Title SLide.pdf"/>
          <p:cNvPicPr>
            <a:picLocks noChangeAspect="1"/>
          </p:cNvPicPr>
          <p:nvPr/>
        </p:nvPicPr>
        <p:blipFill>
          <a:blip r:embed="rId2">
            <a:extLst>
              <a:ext uri="{28A0092B-C50C-407E-A947-70E740481C1C}">
                <a14:useLocalDpi xmlns:a14="http://schemas.microsoft.com/office/drawing/2010/main" val="0"/>
              </a:ext>
            </a:extLst>
          </a:blip>
          <a:srcRect l="3062" r="4684"/>
          <a:stretch>
            <a:fillRect/>
          </a:stretch>
        </p:blipFill>
        <p:spPr bwMode="auto">
          <a:xfrm>
            <a:off x="0" y="0"/>
            <a:ext cx="13004800" cy="978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3.5 Background slid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1778000" y="3394770"/>
            <a:ext cx="9525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And Jesus answered and said to her, “Martha, Martha, you are worried and troubled about many things. But one thing is needed, and Mary has chosen that good part, which will not be taken away from her.” </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10:41-42</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3.5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1416050" y="1600200"/>
            <a:ext cx="1017270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Mary listened to Jesus.  </a:t>
            </a:r>
          </a:p>
          <a:p>
            <a:pPr marL="685800" indent="-685800" algn="l">
              <a:buFont typeface="Arial"/>
              <a:buChar char="•"/>
              <a:defRPr/>
            </a:pPr>
            <a:r>
              <a:rPr lang="en-US" sz="4800" b="1" dirty="0">
                <a:latin typeface="Arial"/>
                <a:cs typeface="Arial"/>
              </a:rPr>
              <a:t>Martha </a:t>
            </a:r>
            <a:r>
              <a:rPr lang="en-US" sz="4800" b="1">
                <a:latin typeface="Arial"/>
                <a:cs typeface="Arial"/>
              </a:rPr>
              <a:t>was </a:t>
            </a:r>
            <a:r>
              <a:rPr lang="en-US" sz="4800" b="1">
                <a:latin typeface="Arial"/>
                <a:cs typeface="Arial"/>
              </a:rPr>
              <a:t>distracted.</a:t>
            </a:r>
            <a:endParaRPr lang="en-US" sz="4800" b="1" dirty="0">
              <a:latin typeface="Arial"/>
              <a:cs typeface="Arial"/>
            </a:endParaRPr>
          </a:p>
          <a:p>
            <a:pPr marL="685800" indent="-685800" algn="l">
              <a:buFont typeface="Arial"/>
              <a:buChar char="•"/>
              <a:defRPr/>
            </a:pPr>
            <a:r>
              <a:rPr lang="en-US" sz="4800" b="1" dirty="0">
                <a:latin typeface="Arial"/>
                <a:cs typeface="Arial"/>
              </a:rPr>
              <a:t>Choose Jesus, not your worries. </a:t>
            </a:r>
          </a:p>
          <a:p>
            <a:pPr algn="l">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4" descr="3.5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616</TotalTime>
  <Words>82</Words>
  <Application>Microsoft Macintosh PowerPoint</Application>
  <PresentationFormat>Custom</PresentationFormat>
  <Paragraphs>10</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37</cp:revision>
  <dcterms:modified xsi:type="dcterms:W3CDTF">2018-05-01T17:23:07Z</dcterms:modified>
</cp:coreProperties>
</file>