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00" y="-7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077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6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1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1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8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36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20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1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71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008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80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06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997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1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85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6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7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6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97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62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42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6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6_Background_2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463800" y="3811588"/>
            <a:ext cx="838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And he said to him, “Well done, good servant; because you were faithful in a very little, have authority over ten cities.”</a:t>
            </a:r>
          </a:p>
          <a:p>
            <a:pPr algn="l"/>
            <a:endParaRPr lang="en-US" sz="4800" b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19:17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978025" y="1600200"/>
            <a:ext cx="904875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Jesus’ kingdom is coming.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expects His servants to serve.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will reward faithful service.</a:t>
            </a:r>
          </a:p>
          <a:p>
            <a:pPr marL="685800" indent="-685800" algn="l">
              <a:buFont typeface="Arial"/>
              <a:buChar char="•"/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cs typeface="Helvetica Light" charset="0"/>
              </a:rPr>
              <a:t>Enter Content </a:t>
            </a:r>
            <a:r>
              <a:rPr lang="en-US" sz="8000" dirty="0" err="1">
                <a:cs typeface="Helvetica Light" charset="0"/>
              </a:rPr>
              <a:t>Here.</a:t>
            </a:r>
            <a:endParaRPr lang="en-US" dirty="0"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66</Words>
  <Application>Microsoft Macintosh PowerPoint</Application>
  <PresentationFormat>Custom</PresentationFormat>
  <Paragraphs>10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35</cp:revision>
  <dcterms:modified xsi:type="dcterms:W3CDTF">2018-05-01T17:31:39Z</dcterms:modified>
</cp:coreProperties>
</file>